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399" r:id="rId2"/>
    <p:sldId id="448" r:id="rId3"/>
    <p:sldId id="449" r:id="rId4"/>
    <p:sldId id="464" r:id="rId5"/>
    <p:sldId id="466" r:id="rId6"/>
    <p:sldId id="465" r:id="rId7"/>
    <p:sldId id="467" r:id="rId8"/>
    <p:sldId id="292" r:id="rId9"/>
    <p:sldId id="468" r:id="rId10"/>
    <p:sldId id="473" r:id="rId11"/>
    <p:sldId id="463" r:id="rId12"/>
    <p:sldId id="462" r:id="rId13"/>
    <p:sldId id="461" r:id="rId14"/>
    <p:sldId id="469" r:id="rId15"/>
    <p:sldId id="470" r:id="rId16"/>
    <p:sldId id="457" r:id="rId17"/>
    <p:sldId id="450" r:id="rId18"/>
    <p:sldId id="458" r:id="rId19"/>
    <p:sldId id="459" r:id="rId20"/>
    <p:sldId id="460" r:id="rId21"/>
    <p:sldId id="451" r:id="rId22"/>
    <p:sldId id="452" r:id="rId23"/>
    <p:sldId id="425" r:id="rId24"/>
    <p:sldId id="453" r:id="rId25"/>
    <p:sldId id="32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D5ABB26-0587-4C30-8999-92F81FD0307C}" styleName="">
    <a:wholeTbl>
      <a:tcTxStyle>
        <a:font>
          <a:latin typeface="+mn-lt"/>
          <a:ea typeface="+mn-ea"/>
          <a:cs typeface="+mn-cs"/>
        </a:font>
        <a:srgbClr val="000000"/>
      </a:tcTxStyle>
      <a:tcStyle>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2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B915A2-7A6B-1B43-6C75-4055CD3151B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DBBF3344-D65F-E260-F065-E39526D854B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BA354A-27A6-47F7-9ADD-F605548C8EDA}"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BC246294-999A-DCC3-F58E-DD6237BB77B8}"/>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3D472A2C-A7B3-965D-7A18-91EAFA3C114E}"/>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56D2006-1F28-4A99-8DDD-2DE1ECF0EDED}" type="slidenum">
              <a:t>‹#›</a:t>
            </a:fld>
            <a:endParaRPr lang="en-US" sz="1200" b="0" i="0" u="none" strike="noStrike" kern="1200" cap="none" spc="0" baseline="0">
              <a:solidFill>
                <a:srgbClr val="000000"/>
              </a:solidFill>
              <a:uFillTx/>
              <a:latin typeface="Calibri"/>
            </a:endParaRPr>
          </a:p>
        </p:txBody>
      </p:sp>
      <p:sp>
        <p:nvSpPr>
          <p:cNvPr id="6" name="Header Placeholder 1">
            <a:extLst>
              <a:ext uri="{FF2B5EF4-FFF2-40B4-BE49-F238E27FC236}">
                <a16:creationId xmlns:a16="http://schemas.microsoft.com/office/drawing/2014/main" id="{63FE230E-9BE2-0B22-044E-D5111A43BDD1}"/>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7" name="Date Placeholder 2">
            <a:extLst>
              <a:ext uri="{FF2B5EF4-FFF2-40B4-BE49-F238E27FC236}">
                <a16:creationId xmlns:a16="http://schemas.microsoft.com/office/drawing/2014/main" id="{B3096508-7935-3A78-4659-C8B7ACABAFF6}"/>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E9529E6-C967-4A13-89F1-E8B0FFF78CEE}"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8" name="Footer Placeholder 3">
            <a:extLst>
              <a:ext uri="{FF2B5EF4-FFF2-40B4-BE49-F238E27FC236}">
                <a16:creationId xmlns:a16="http://schemas.microsoft.com/office/drawing/2014/main" id="{994202F9-7B76-9DD8-384A-5DB3612DC93F}"/>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9" name="Slide Number Placeholder 4">
            <a:extLst>
              <a:ext uri="{FF2B5EF4-FFF2-40B4-BE49-F238E27FC236}">
                <a16:creationId xmlns:a16="http://schemas.microsoft.com/office/drawing/2014/main" id="{597037CA-6075-653B-F28C-1B42CED09546}"/>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3CF40AE-47F2-4960-8F64-D3DC8C0B8E29}" type="slidenum">
              <a:t>‹#›</a:t>
            </a:fld>
            <a:endParaRPr lang="en-US" sz="1200" b="0" i="0" u="none" strike="noStrike" kern="1200" cap="none" spc="0" baseline="0">
              <a:solidFill>
                <a:srgbClr val="000000"/>
              </a:solidFill>
              <a:uFillTx/>
              <a:latin typeface="Calibri"/>
            </a:endParaRPr>
          </a:p>
        </p:txBody>
      </p:sp>
      <p:sp>
        <p:nvSpPr>
          <p:cNvPr id="10" name="Header Placeholder 1">
            <a:extLst>
              <a:ext uri="{FF2B5EF4-FFF2-40B4-BE49-F238E27FC236}">
                <a16:creationId xmlns:a16="http://schemas.microsoft.com/office/drawing/2014/main" id="{504DDFCA-37D7-476B-FFE4-140C519D308A}"/>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1" name="Date Placeholder 2">
            <a:extLst>
              <a:ext uri="{FF2B5EF4-FFF2-40B4-BE49-F238E27FC236}">
                <a16:creationId xmlns:a16="http://schemas.microsoft.com/office/drawing/2014/main" id="{88130670-A679-B405-A42D-221BFC14188E}"/>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12E17EE-1DDF-4572-A96E-3E907EF2FB61}"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12" name="Footer Placeholder 3">
            <a:extLst>
              <a:ext uri="{FF2B5EF4-FFF2-40B4-BE49-F238E27FC236}">
                <a16:creationId xmlns:a16="http://schemas.microsoft.com/office/drawing/2014/main" id="{9FA21BE4-46F5-1060-FDF8-46961BFE5AF5}"/>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3" name="Slide Number Placeholder 4">
            <a:extLst>
              <a:ext uri="{FF2B5EF4-FFF2-40B4-BE49-F238E27FC236}">
                <a16:creationId xmlns:a16="http://schemas.microsoft.com/office/drawing/2014/main" id="{754E7FCE-2A16-D1E1-C461-BFD16EE3FC5E}"/>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9720727-694F-4CD4-BC6A-C8181999A7D2}" type="slidenum">
              <a:t>‹#›</a:t>
            </a:fld>
            <a:endParaRPr lang="en-US" sz="1200" b="0" i="0" u="none" strike="noStrike" kern="1200" cap="none" spc="0" baseline="0">
              <a:solidFill>
                <a:srgbClr val="000000"/>
              </a:solidFill>
              <a:uFillTx/>
              <a:latin typeface="Calibri"/>
            </a:endParaRPr>
          </a:p>
        </p:txBody>
      </p:sp>
      <p:sp>
        <p:nvSpPr>
          <p:cNvPr id="14" name="Header Placeholder 1">
            <a:extLst>
              <a:ext uri="{FF2B5EF4-FFF2-40B4-BE49-F238E27FC236}">
                <a16:creationId xmlns:a16="http://schemas.microsoft.com/office/drawing/2014/main" id="{C5C0B85B-19E7-2DE5-D6CF-193C51F42EE6}"/>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5" name="Date Placeholder 2">
            <a:extLst>
              <a:ext uri="{FF2B5EF4-FFF2-40B4-BE49-F238E27FC236}">
                <a16:creationId xmlns:a16="http://schemas.microsoft.com/office/drawing/2014/main" id="{2EF075C5-B39E-0BD1-D15B-E50683DBC19A}"/>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BAA931B-5F89-4876-A6CE-2552647742E9}"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16" name="Footer Placeholder 3">
            <a:extLst>
              <a:ext uri="{FF2B5EF4-FFF2-40B4-BE49-F238E27FC236}">
                <a16:creationId xmlns:a16="http://schemas.microsoft.com/office/drawing/2014/main" id="{6155F2E9-9EF2-285F-D6AC-B6BC2D21FA61}"/>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7" name="Slide Number Placeholder 4">
            <a:extLst>
              <a:ext uri="{FF2B5EF4-FFF2-40B4-BE49-F238E27FC236}">
                <a16:creationId xmlns:a16="http://schemas.microsoft.com/office/drawing/2014/main" id="{86EA2E77-77F3-93B0-C223-D53AB1BFF9C1}"/>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562447D-59F6-47CB-BC3A-13CFBEF18F80}" type="slidenum">
              <a:t>‹#›</a:t>
            </a:fld>
            <a:endParaRPr lang="en-US" sz="1200" b="0" i="0" u="none" strike="noStrike" kern="1200" cap="none" spc="0" baseline="0">
              <a:solidFill>
                <a:srgbClr val="000000"/>
              </a:solidFill>
              <a:uFillTx/>
              <a:latin typeface="Calibri"/>
            </a:endParaRPr>
          </a:p>
        </p:txBody>
      </p:sp>
      <p:sp>
        <p:nvSpPr>
          <p:cNvPr id="18" name="Header Placeholder 1">
            <a:extLst>
              <a:ext uri="{FF2B5EF4-FFF2-40B4-BE49-F238E27FC236}">
                <a16:creationId xmlns:a16="http://schemas.microsoft.com/office/drawing/2014/main" id="{E032D29C-C029-5E27-2839-1B600A68973E}"/>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9" name="Date Placeholder 2">
            <a:extLst>
              <a:ext uri="{FF2B5EF4-FFF2-40B4-BE49-F238E27FC236}">
                <a16:creationId xmlns:a16="http://schemas.microsoft.com/office/drawing/2014/main" id="{371DE503-B80F-4E83-09C3-C3303FF1BD5E}"/>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43270FE-1873-4F9B-8AEC-256242826967}"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20" name="Footer Placeholder 3">
            <a:extLst>
              <a:ext uri="{FF2B5EF4-FFF2-40B4-BE49-F238E27FC236}">
                <a16:creationId xmlns:a16="http://schemas.microsoft.com/office/drawing/2014/main" id="{2D75B3B2-2B18-C3FE-6F95-05D7BE49D6D2}"/>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1" name="Slide Number Placeholder 4">
            <a:extLst>
              <a:ext uri="{FF2B5EF4-FFF2-40B4-BE49-F238E27FC236}">
                <a16:creationId xmlns:a16="http://schemas.microsoft.com/office/drawing/2014/main" id="{14DBA679-E287-0C06-2F08-5E14261417C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2FB45F-7A13-42E4-BD8D-E0884D30FD22}" type="slidenum">
              <a:t>‹#›</a:t>
            </a:fld>
            <a:endParaRPr lang="en-US" sz="1200" b="0" i="0" u="none" strike="noStrike" kern="1200" cap="none" spc="0" baseline="0">
              <a:solidFill>
                <a:srgbClr val="000000"/>
              </a:solidFill>
              <a:uFillTx/>
              <a:latin typeface="Calibri"/>
            </a:endParaRPr>
          </a:p>
        </p:txBody>
      </p:sp>
      <p:sp>
        <p:nvSpPr>
          <p:cNvPr id="22" name="Header Placeholder 1">
            <a:extLst>
              <a:ext uri="{FF2B5EF4-FFF2-40B4-BE49-F238E27FC236}">
                <a16:creationId xmlns:a16="http://schemas.microsoft.com/office/drawing/2014/main" id="{05C3A9BC-3AF7-B6D5-DCFF-126AE7224658}"/>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3" name="Date Placeholder 2">
            <a:extLst>
              <a:ext uri="{FF2B5EF4-FFF2-40B4-BE49-F238E27FC236}">
                <a16:creationId xmlns:a16="http://schemas.microsoft.com/office/drawing/2014/main" id="{B6F148FD-7D60-5BE6-A6B6-F069FEFB57EA}"/>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88E081B-5B07-4741-B86B-085548DF7403}"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24" name="Footer Placeholder 3">
            <a:extLst>
              <a:ext uri="{FF2B5EF4-FFF2-40B4-BE49-F238E27FC236}">
                <a16:creationId xmlns:a16="http://schemas.microsoft.com/office/drawing/2014/main" id="{1AAC6E0E-4340-BDBB-CF89-8FA5469AADA4}"/>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5" name="Slide Number Placeholder 4">
            <a:extLst>
              <a:ext uri="{FF2B5EF4-FFF2-40B4-BE49-F238E27FC236}">
                <a16:creationId xmlns:a16="http://schemas.microsoft.com/office/drawing/2014/main" id="{C4D8BF8C-0E8C-A842-CABB-E55EF8CFF355}"/>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23FEDC-7C50-4F04-8DC3-AA1DC5A3E924}" type="slidenum">
              <a:t>‹#›</a:t>
            </a:fld>
            <a:endParaRPr lang="en-US" sz="1200" b="0" i="0" u="none" strike="noStrike" kern="1200" cap="none" spc="0" baseline="0">
              <a:solidFill>
                <a:srgbClr val="000000"/>
              </a:solidFill>
              <a:uFillTx/>
              <a:latin typeface="Calibri"/>
            </a:endParaRPr>
          </a:p>
        </p:txBody>
      </p:sp>
      <p:sp>
        <p:nvSpPr>
          <p:cNvPr id="26" name="Header Placeholder 1">
            <a:extLst>
              <a:ext uri="{FF2B5EF4-FFF2-40B4-BE49-F238E27FC236}">
                <a16:creationId xmlns:a16="http://schemas.microsoft.com/office/drawing/2014/main" id="{45A3D68E-3FA5-A6EC-FAEE-72A9E82F1DAC}"/>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7" name="Date Placeholder 2">
            <a:extLst>
              <a:ext uri="{FF2B5EF4-FFF2-40B4-BE49-F238E27FC236}">
                <a16:creationId xmlns:a16="http://schemas.microsoft.com/office/drawing/2014/main" id="{5EE504A3-6D65-E479-6107-E0E071554F07}"/>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662CC7A-01FC-4507-A87D-5D15B2A20D04}"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28" name="Footer Placeholder 3">
            <a:extLst>
              <a:ext uri="{FF2B5EF4-FFF2-40B4-BE49-F238E27FC236}">
                <a16:creationId xmlns:a16="http://schemas.microsoft.com/office/drawing/2014/main" id="{905B1E09-8F5E-A6BC-9888-1719F9E33999}"/>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9" name="Slide Number Placeholder 4">
            <a:extLst>
              <a:ext uri="{FF2B5EF4-FFF2-40B4-BE49-F238E27FC236}">
                <a16:creationId xmlns:a16="http://schemas.microsoft.com/office/drawing/2014/main" id="{878514C9-661F-C471-A159-84C04299286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130604B-DEB5-4E44-9E87-FC855ABBF25A}" type="slidenum">
              <a:t>‹#›</a:t>
            </a:fld>
            <a:endParaRPr lang="en-US" sz="1200" b="0" i="0" u="none" strike="noStrike" kern="1200" cap="none" spc="0" baseline="0">
              <a:solidFill>
                <a:srgbClr val="000000"/>
              </a:solidFill>
              <a:uFillTx/>
              <a:latin typeface="Calibri"/>
            </a:endParaRPr>
          </a:p>
        </p:txBody>
      </p:sp>
      <p:sp>
        <p:nvSpPr>
          <p:cNvPr id="30" name="Header Placeholder 1">
            <a:extLst>
              <a:ext uri="{FF2B5EF4-FFF2-40B4-BE49-F238E27FC236}">
                <a16:creationId xmlns:a16="http://schemas.microsoft.com/office/drawing/2014/main" id="{16336222-5456-9868-26A0-E5057C6F2E33}"/>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1" name="Date Placeholder 2">
            <a:extLst>
              <a:ext uri="{FF2B5EF4-FFF2-40B4-BE49-F238E27FC236}">
                <a16:creationId xmlns:a16="http://schemas.microsoft.com/office/drawing/2014/main" id="{AC144970-C0B3-ED6A-67F4-C7F21080A4E4}"/>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497F012-8076-4027-97C7-65DF307DDD69}"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32" name="Footer Placeholder 3">
            <a:extLst>
              <a:ext uri="{FF2B5EF4-FFF2-40B4-BE49-F238E27FC236}">
                <a16:creationId xmlns:a16="http://schemas.microsoft.com/office/drawing/2014/main" id="{A1152C14-E530-09E6-9A6F-6D35B0F3A389}"/>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3" name="Slide Number Placeholder 4">
            <a:extLst>
              <a:ext uri="{FF2B5EF4-FFF2-40B4-BE49-F238E27FC236}">
                <a16:creationId xmlns:a16="http://schemas.microsoft.com/office/drawing/2014/main" id="{CA546D3E-7F8D-5449-A8B6-38119A4F49F4}"/>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63315C-E108-44C1-AA9D-805D4CC923FC}" type="slidenum">
              <a:t>‹#›</a:t>
            </a:fld>
            <a:endParaRPr lang="en-US" sz="1200" b="0" i="0" u="none" strike="noStrike" kern="1200" cap="none" spc="0" baseline="0">
              <a:solidFill>
                <a:srgbClr val="000000"/>
              </a:solidFill>
              <a:uFillTx/>
              <a:latin typeface="Calibri"/>
            </a:endParaRPr>
          </a:p>
        </p:txBody>
      </p:sp>
      <p:sp>
        <p:nvSpPr>
          <p:cNvPr id="34" name="Header Placeholder 1">
            <a:extLst>
              <a:ext uri="{FF2B5EF4-FFF2-40B4-BE49-F238E27FC236}">
                <a16:creationId xmlns:a16="http://schemas.microsoft.com/office/drawing/2014/main" id="{7B7BED6F-9D3A-90F2-5940-F79C890C410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5" name="Date Placeholder 2">
            <a:extLst>
              <a:ext uri="{FF2B5EF4-FFF2-40B4-BE49-F238E27FC236}">
                <a16:creationId xmlns:a16="http://schemas.microsoft.com/office/drawing/2014/main" id="{88F62A50-E981-CE72-13D9-3F55BD65B296}"/>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A3CBFA1-79D8-440E-8C6C-67148732CBBC}"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36" name="Footer Placeholder 3">
            <a:extLst>
              <a:ext uri="{FF2B5EF4-FFF2-40B4-BE49-F238E27FC236}">
                <a16:creationId xmlns:a16="http://schemas.microsoft.com/office/drawing/2014/main" id="{060DA2E1-BC55-A143-041D-A82D5552F1DA}"/>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7" name="Slide Number Placeholder 4">
            <a:extLst>
              <a:ext uri="{FF2B5EF4-FFF2-40B4-BE49-F238E27FC236}">
                <a16:creationId xmlns:a16="http://schemas.microsoft.com/office/drawing/2014/main" id="{04B9D5A2-E68F-D307-7957-0BAF00D211B8}"/>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C65A990-D0BE-4A90-A060-95864CE2084A}"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4796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1A251-CF0C-3B90-6907-4DEED4658FE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4A9DA4BD-2683-8E7E-1A69-E85B2093382A}"/>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F6283422-47CF-4199-BC67-42FD8F8C161B}" type="datetime1">
              <a:rPr lang="en-US"/>
              <a:pPr lvl="0"/>
              <a:t>4/27/2024</a:t>
            </a:fld>
            <a:endParaRPr lang="en-US"/>
          </a:p>
        </p:txBody>
      </p:sp>
      <p:sp>
        <p:nvSpPr>
          <p:cNvPr id="4" name="Slide Image Placeholder 3">
            <a:extLst>
              <a:ext uri="{FF2B5EF4-FFF2-40B4-BE49-F238E27FC236}">
                <a16:creationId xmlns:a16="http://schemas.microsoft.com/office/drawing/2014/main" id="{472C755A-8D76-4046-75E4-035B51A61641}"/>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A4B8DD90-1B25-723B-DD2F-DC19D12455DE}"/>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4EF61258-3F4A-7910-ADC7-2C5A0C2D1C53}"/>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F5FA2DF8-8B9E-3C95-50F7-B0828BF87A76}"/>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5748F2D-2931-4CE2-8B27-1CC7FC6514F3}" type="slidenum">
              <a:t>‹#›</a:t>
            </a:fld>
            <a:endParaRPr lang="en-US"/>
          </a:p>
        </p:txBody>
      </p:sp>
      <p:sp>
        <p:nvSpPr>
          <p:cNvPr id="8" name="Header Placeholder 1">
            <a:extLst>
              <a:ext uri="{FF2B5EF4-FFF2-40B4-BE49-F238E27FC236}">
                <a16:creationId xmlns:a16="http://schemas.microsoft.com/office/drawing/2014/main" id="{05E89C8C-19E5-C1C1-DF07-8F3256533EE0}"/>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9" name="Date Placeholder 2">
            <a:extLst>
              <a:ext uri="{FF2B5EF4-FFF2-40B4-BE49-F238E27FC236}">
                <a16:creationId xmlns:a16="http://schemas.microsoft.com/office/drawing/2014/main" id="{260D4610-EA6C-3D05-DAD6-A2128538B6D2}"/>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CD8E980-F880-4FB2-BE87-397CC9713429}" type="datetime1">
              <a:rPr lang="en-US"/>
              <a:pPr lvl="0"/>
              <a:t>4/27/2024</a:t>
            </a:fld>
            <a:endParaRPr lang="en-US"/>
          </a:p>
        </p:txBody>
      </p:sp>
      <p:sp>
        <p:nvSpPr>
          <p:cNvPr id="10" name="Slide Image Placeholder 3">
            <a:extLst>
              <a:ext uri="{FF2B5EF4-FFF2-40B4-BE49-F238E27FC236}">
                <a16:creationId xmlns:a16="http://schemas.microsoft.com/office/drawing/2014/main" id="{BDC13D9F-C9A1-1697-7B01-1180B177A337}"/>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11" name="Notes Placeholder 4">
            <a:extLst>
              <a:ext uri="{FF2B5EF4-FFF2-40B4-BE49-F238E27FC236}">
                <a16:creationId xmlns:a16="http://schemas.microsoft.com/office/drawing/2014/main" id="{4700613A-C224-9496-89F6-8ACF86E03F9D}"/>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5">
            <a:extLst>
              <a:ext uri="{FF2B5EF4-FFF2-40B4-BE49-F238E27FC236}">
                <a16:creationId xmlns:a16="http://schemas.microsoft.com/office/drawing/2014/main" id="{AC73EFFC-F179-049E-D12C-E9D73089E363}"/>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3" name="Slide Number Placeholder 6">
            <a:extLst>
              <a:ext uri="{FF2B5EF4-FFF2-40B4-BE49-F238E27FC236}">
                <a16:creationId xmlns:a16="http://schemas.microsoft.com/office/drawing/2014/main" id="{DC11AED8-0E5D-702E-7AAD-510A1A8EC76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EC3834F2-FE9A-461A-95FC-BD3E75AD1781}" type="slidenum">
              <a:t>‹#›</a:t>
            </a:fld>
            <a:endParaRPr lang="en-US"/>
          </a:p>
        </p:txBody>
      </p:sp>
      <p:sp>
        <p:nvSpPr>
          <p:cNvPr id="14" name="Header Placeholder 1">
            <a:extLst>
              <a:ext uri="{FF2B5EF4-FFF2-40B4-BE49-F238E27FC236}">
                <a16:creationId xmlns:a16="http://schemas.microsoft.com/office/drawing/2014/main" id="{C5FCFFCA-FFC3-92EA-BBBA-F904C1243B0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5" name="Date Placeholder 2">
            <a:extLst>
              <a:ext uri="{FF2B5EF4-FFF2-40B4-BE49-F238E27FC236}">
                <a16:creationId xmlns:a16="http://schemas.microsoft.com/office/drawing/2014/main" id="{6CEECA11-A8FE-9991-74D3-2CA66A0BE423}"/>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098A85D8-A0D2-4A4B-A356-58D0DDE8ABBC}" type="datetime1">
              <a:rPr lang="en-US"/>
              <a:pPr lvl="0"/>
              <a:t>4/27/2024</a:t>
            </a:fld>
            <a:endParaRPr lang="en-US"/>
          </a:p>
        </p:txBody>
      </p:sp>
      <p:sp>
        <p:nvSpPr>
          <p:cNvPr id="16" name="Slide Image Placeholder 3">
            <a:extLst>
              <a:ext uri="{FF2B5EF4-FFF2-40B4-BE49-F238E27FC236}">
                <a16:creationId xmlns:a16="http://schemas.microsoft.com/office/drawing/2014/main" id="{18B6B777-5E99-8297-E1BC-DF05D6CD5B90}"/>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17" name="Notes Placeholder 4">
            <a:extLst>
              <a:ext uri="{FF2B5EF4-FFF2-40B4-BE49-F238E27FC236}">
                <a16:creationId xmlns:a16="http://schemas.microsoft.com/office/drawing/2014/main" id="{E51B0180-EC61-58BF-B412-5B6DE9181412}"/>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5">
            <a:extLst>
              <a:ext uri="{FF2B5EF4-FFF2-40B4-BE49-F238E27FC236}">
                <a16:creationId xmlns:a16="http://schemas.microsoft.com/office/drawing/2014/main" id="{CC75FC4D-1CB2-2917-03CE-7506EB4F3EE7}"/>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9" name="Slide Number Placeholder 6">
            <a:extLst>
              <a:ext uri="{FF2B5EF4-FFF2-40B4-BE49-F238E27FC236}">
                <a16:creationId xmlns:a16="http://schemas.microsoft.com/office/drawing/2014/main" id="{B9B1CFF3-E088-3067-481B-D9245C859FE2}"/>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00A35F2-6CA8-44A0-921D-083A5AB9C37A}" type="slidenum">
              <a:t>‹#›</a:t>
            </a:fld>
            <a:endParaRPr lang="en-US"/>
          </a:p>
        </p:txBody>
      </p:sp>
      <p:sp>
        <p:nvSpPr>
          <p:cNvPr id="20" name="Header Placeholder 1">
            <a:extLst>
              <a:ext uri="{FF2B5EF4-FFF2-40B4-BE49-F238E27FC236}">
                <a16:creationId xmlns:a16="http://schemas.microsoft.com/office/drawing/2014/main" id="{A3A8A4ED-A12E-056A-228E-6D4CDDB14718}"/>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1" name="Date Placeholder 2">
            <a:extLst>
              <a:ext uri="{FF2B5EF4-FFF2-40B4-BE49-F238E27FC236}">
                <a16:creationId xmlns:a16="http://schemas.microsoft.com/office/drawing/2014/main" id="{8E18764E-85DD-14D6-E2FE-439238FF1AC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83D99DA2-297A-47A7-80C3-A13696325537}" type="datetime1">
              <a:rPr lang="en-US"/>
              <a:pPr lvl="0"/>
              <a:t>4/27/2024</a:t>
            </a:fld>
            <a:endParaRPr lang="en-US"/>
          </a:p>
        </p:txBody>
      </p:sp>
      <p:sp>
        <p:nvSpPr>
          <p:cNvPr id="22" name="Slide Image Placeholder 3">
            <a:extLst>
              <a:ext uri="{FF2B5EF4-FFF2-40B4-BE49-F238E27FC236}">
                <a16:creationId xmlns:a16="http://schemas.microsoft.com/office/drawing/2014/main" id="{235171F3-272F-E1D4-FD64-19359AC43F75}"/>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23" name="Notes Placeholder 4">
            <a:extLst>
              <a:ext uri="{FF2B5EF4-FFF2-40B4-BE49-F238E27FC236}">
                <a16:creationId xmlns:a16="http://schemas.microsoft.com/office/drawing/2014/main" id="{1EF75B25-3323-62FE-A155-81F968684B36}"/>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Footer Placeholder 5">
            <a:extLst>
              <a:ext uri="{FF2B5EF4-FFF2-40B4-BE49-F238E27FC236}">
                <a16:creationId xmlns:a16="http://schemas.microsoft.com/office/drawing/2014/main" id="{C228C9F8-6861-D829-0655-6E01CC3C0182}"/>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5" name="Slide Number Placeholder 6">
            <a:extLst>
              <a:ext uri="{FF2B5EF4-FFF2-40B4-BE49-F238E27FC236}">
                <a16:creationId xmlns:a16="http://schemas.microsoft.com/office/drawing/2014/main" id="{16087BCA-17EE-6DEA-4A80-2F5C7577A870}"/>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0F9B1CA-7454-4241-B80F-55A7FFC7A4CB}" type="slidenum">
              <a:t>‹#›</a:t>
            </a:fld>
            <a:endParaRPr lang="en-US"/>
          </a:p>
        </p:txBody>
      </p:sp>
      <p:sp>
        <p:nvSpPr>
          <p:cNvPr id="26" name="Header Placeholder 1">
            <a:extLst>
              <a:ext uri="{FF2B5EF4-FFF2-40B4-BE49-F238E27FC236}">
                <a16:creationId xmlns:a16="http://schemas.microsoft.com/office/drawing/2014/main" id="{1FE14839-984B-5BA0-F74E-7A294164C677}"/>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7" name="Date Placeholder 2">
            <a:extLst>
              <a:ext uri="{FF2B5EF4-FFF2-40B4-BE49-F238E27FC236}">
                <a16:creationId xmlns:a16="http://schemas.microsoft.com/office/drawing/2014/main" id="{90499F86-E526-FADF-5D73-81C42359C490}"/>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9B097A52-5460-49A4-A45B-CCEA503B020C}" type="datetime1">
              <a:rPr lang="en-US"/>
              <a:pPr lvl="0"/>
              <a:t>4/27/2024</a:t>
            </a:fld>
            <a:endParaRPr lang="en-US"/>
          </a:p>
        </p:txBody>
      </p:sp>
      <p:sp>
        <p:nvSpPr>
          <p:cNvPr id="28" name="Slide Image Placeholder 3">
            <a:extLst>
              <a:ext uri="{FF2B5EF4-FFF2-40B4-BE49-F238E27FC236}">
                <a16:creationId xmlns:a16="http://schemas.microsoft.com/office/drawing/2014/main" id="{363B7831-CCBE-76FF-DBEF-DCDBF855EBEB}"/>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29" name="Notes Placeholder 4">
            <a:extLst>
              <a:ext uri="{FF2B5EF4-FFF2-40B4-BE49-F238E27FC236}">
                <a16:creationId xmlns:a16="http://schemas.microsoft.com/office/drawing/2014/main" id="{377717C4-99D2-E95F-84E6-F0F82B78F3EB}"/>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Footer Placeholder 5">
            <a:extLst>
              <a:ext uri="{FF2B5EF4-FFF2-40B4-BE49-F238E27FC236}">
                <a16:creationId xmlns:a16="http://schemas.microsoft.com/office/drawing/2014/main" id="{72620180-9335-E2CB-84F0-8E1CFECF96E1}"/>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1" name="Slide Number Placeholder 6">
            <a:extLst>
              <a:ext uri="{FF2B5EF4-FFF2-40B4-BE49-F238E27FC236}">
                <a16:creationId xmlns:a16="http://schemas.microsoft.com/office/drawing/2014/main" id="{10B54AD5-7761-8E55-7465-FB04734EA735}"/>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CA3BF780-438B-4BE2-AD81-3BAD7F6847FB}" type="slidenum">
              <a:t>‹#›</a:t>
            </a:fld>
            <a:endParaRPr lang="en-US"/>
          </a:p>
        </p:txBody>
      </p:sp>
      <p:sp>
        <p:nvSpPr>
          <p:cNvPr id="32" name="Header Placeholder 1">
            <a:extLst>
              <a:ext uri="{FF2B5EF4-FFF2-40B4-BE49-F238E27FC236}">
                <a16:creationId xmlns:a16="http://schemas.microsoft.com/office/drawing/2014/main" id="{565DC443-2A70-5289-4FCB-7418BF429AA7}"/>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3" name="Date Placeholder 2">
            <a:extLst>
              <a:ext uri="{FF2B5EF4-FFF2-40B4-BE49-F238E27FC236}">
                <a16:creationId xmlns:a16="http://schemas.microsoft.com/office/drawing/2014/main" id="{E24576AD-1EDF-4476-46F0-4917E32DF12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5AEFED38-C627-45E1-8992-5746EE4846B5}" type="datetime1">
              <a:rPr lang="en-US"/>
              <a:pPr lvl="0"/>
              <a:t>4/27/2024</a:t>
            </a:fld>
            <a:endParaRPr lang="en-US"/>
          </a:p>
        </p:txBody>
      </p:sp>
      <p:sp>
        <p:nvSpPr>
          <p:cNvPr id="34" name="Slide Image Placeholder 3">
            <a:extLst>
              <a:ext uri="{FF2B5EF4-FFF2-40B4-BE49-F238E27FC236}">
                <a16:creationId xmlns:a16="http://schemas.microsoft.com/office/drawing/2014/main" id="{2AC5826A-53FE-E438-95BF-2EBFB3365857}"/>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35" name="Notes Placeholder 4">
            <a:extLst>
              <a:ext uri="{FF2B5EF4-FFF2-40B4-BE49-F238E27FC236}">
                <a16:creationId xmlns:a16="http://schemas.microsoft.com/office/drawing/2014/main" id="{80140C4E-C05F-F914-A3A7-AB9974DD3B3F}"/>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er Placeholder 5">
            <a:extLst>
              <a:ext uri="{FF2B5EF4-FFF2-40B4-BE49-F238E27FC236}">
                <a16:creationId xmlns:a16="http://schemas.microsoft.com/office/drawing/2014/main" id="{741C653E-FDF6-5DF9-714F-252A63F620CB}"/>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7" name="Slide Number Placeholder 6">
            <a:extLst>
              <a:ext uri="{FF2B5EF4-FFF2-40B4-BE49-F238E27FC236}">
                <a16:creationId xmlns:a16="http://schemas.microsoft.com/office/drawing/2014/main" id="{B62BA509-83FD-9180-FC5C-A76BCEDF07B3}"/>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F0FC1659-A2CA-4F1D-8011-90859D585D1A}" type="slidenum">
              <a:t>‹#›</a:t>
            </a:fld>
            <a:endParaRPr lang="en-US"/>
          </a:p>
        </p:txBody>
      </p:sp>
      <p:sp>
        <p:nvSpPr>
          <p:cNvPr id="38" name="Header Placeholder 1">
            <a:extLst>
              <a:ext uri="{FF2B5EF4-FFF2-40B4-BE49-F238E27FC236}">
                <a16:creationId xmlns:a16="http://schemas.microsoft.com/office/drawing/2014/main" id="{087D6D34-4057-53AC-13DC-15873C77DA00}"/>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9" name="Date Placeholder 2">
            <a:extLst>
              <a:ext uri="{FF2B5EF4-FFF2-40B4-BE49-F238E27FC236}">
                <a16:creationId xmlns:a16="http://schemas.microsoft.com/office/drawing/2014/main" id="{0EC1CF74-C4AF-F424-C797-3CA4A34CE585}"/>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85928CB6-11F9-4A66-9F3C-C8EF686178FF}" type="datetime1">
              <a:rPr lang="en-US"/>
              <a:pPr lvl="0"/>
              <a:t>4/27/2024</a:t>
            </a:fld>
            <a:endParaRPr lang="en-US"/>
          </a:p>
        </p:txBody>
      </p:sp>
      <p:sp>
        <p:nvSpPr>
          <p:cNvPr id="40" name="Slide Image Placeholder 3">
            <a:extLst>
              <a:ext uri="{FF2B5EF4-FFF2-40B4-BE49-F238E27FC236}">
                <a16:creationId xmlns:a16="http://schemas.microsoft.com/office/drawing/2014/main" id="{EC1696B8-A674-74CC-6016-FECDEFCD256E}"/>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41" name="Notes Placeholder 4">
            <a:extLst>
              <a:ext uri="{FF2B5EF4-FFF2-40B4-BE49-F238E27FC236}">
                <a16:creationId xmlns:a16="http://schemas.microsoft.com/office/drawing/2014/main" id="{727D3811-49EE-176F-E406-9EAEEF1CF5C0}"/>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Footer Placeholder 5">
            <a:extLst>
              <a:ext uri="{FF2B5EF4-FFF2-40B4-BE49-F238E27FC236}">
                <a16:creationId xmlns:a16="http://schemas.microsoft.com/office/drawing/2014/main" id="{B6B44A3B-5400-F7A5-A04A-26AD1BA10D6C}"/>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3" name="Slide Number Placeholder 6">
            <a:extLst>
              <a:ext uri="{FF2B5EF4-FFF2-40B4-BE49-F238E27FC236}">
                <a16:creationId xmlns:a16="http://schemas.microsoft.com/office/drawing/2014/main" id="{BC61C168-B44A-30F1-DEE5-F76AA806D5AF}"/>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7560858-A624-4BDD-9E5C-6E856A83E66D}" type="slidenum">
              <a:t>‹#›</a:t>
            </a:fld>
            <a:endParaRPr lang="en-US"/>
          </a:p>
        </p:txBody>
      </p:sp>
      <p:sp>
        <p:nvSpPr>
          <p:cNvPr id="44" name="Header Placeholder 1">
            <a:extLst>
              <a:ext uri="{FF2B5EF4-FFF2-40B4-BE49-F238E27FC236}">
                <a16:creationId xmlns:a16="http://schemas.microsoft.com/office/drawing/2014/main" id="{82E36B0C-817D-B200-34A4-9F447512FADE}"/>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5" name="Date Placeholder 2">
            <a:extLst>
              <a:ext uri="{FF2B5EF4-FFF2-40B4-BE49-F238E27FC236}">
                <a16:creationId xmlns:a16="http://schemas.microsoft.com/office/drawing/2014/main" id="{A549588C-BE7B-36C6-21E0-002D0AE1DB17}"/>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7230B6CA-0BF2-4901-9DDB-083FC69123E3}" type="datetime1">
              <a:rPr lang="en-US"/>
              <a:pPr lvl="0"/>
              <a:t>4/27/2024</a:t>
            </a:fld>
            <a:endParaRPr lang="en-US"/>
          </a:p>
        </p:txBody>
      </p:sp>
      <p:sp>
        <p:nvSpPr>
          <p:cNvPr id="46" name="Slide Image Placeholder 3">
            <a:extLst>
              <a:ext uri="{FF2B5EF4-FFF2-40B4-BE49-F238E27FC236}">
                <a16:creationId xmlns:a16="http://schemas.microsoft.com/office/drawing/2014/main" id="{4FFD39BD-9EF8-1771-868D-99C1198D00EB}"/>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47" name="Notes Placeholder 4">
            <a:extLst>
              <a:ext uri="{FF2B5EF4-FFF2-40B4-BE49-F238E27FC236}">
                <a16:creationId xmlns:a16="http://schemas.microsoft.com/office/drawing/2014/main" id="{64ADF4D4-1BAF-1937-016F-99F1F18AFD64}"/>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Footer Placeholder 5">
            <a:extLst>
              <a:ext uri="{FF2B5EF4-FFF2-40B4-BE49-F238E27FC236}">
                <a16:creationId xmlns:a16="http://schemas.microsoft.com/office/drawing/2014/main" id="{8FA44D3C-B7DE-1C05-1E8F-AF833B16A03C}"/>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9" name="Slide Number Placeholder 6">
            <a:extLst>
              <a:ext uri="{FF2B5EF4-FFF2-40B4-BE49-F238E27FC236}">
                <a16:creationId xmlns:a16="http://schemas.microsoft.com/office/drawing/2014/main" id="{D08B4BFC-F5ED-EA21-C020-30022F64F358}"/>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230FA69-7926-4575-A1E7-9300989B5B98}" type="slidenum">
              <a:t>‹#›</a:t>
            </a:fld>
            <a:endParaRPr lang="en-US"/>
          </a:p>
        </p:txBody>
      </p:sp>
      <p:sp>
        <p:nvSpPr>
          <p:cNvPr id="50" name="Header Placeholder 1">
            <a:extLst>
              <a:ext uri="{FF2B5EF4-FFF2-40B4-BE49-F238E27FC236}">
                <a16:creationId xmlns:a16="http://schemas.microsoft.com/office/drawing/2014/main" id="{0C8D242D-4DDA-2B59-1D6E-3222097C1BE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51" name="Date Placeholder 2">
            <a:extLst>
              <a:ext uri="{FF2B5EF4-FFF2-40B4-BE49-F238E27FC236}">
                <a16:creationId xmlns:a16="http://schemas.microsoft.com/office/drawing/2014/main" id="{998A78C6-DC44-8F8C-2405-6BBCDE064D0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B06A8E87-3B09-4AD1-BB37-C75C0262B1EC}" type="datetime1">
              <a:rPr lang="en-US"/>
              <a:pPr lvl="0"/>
              <a:t>4/27/2024</a:t>
            </a:fld>
            <a:endParaRPr lang="en-US"/>
          </a:p>
        </p:txBody>
      </p:sp>
      <p:sp>
        <p:nvSpPr>
          <p:cNvPr id="52" name="Slide Image Placeholder 3">
            <a:extLst>
              <a:ext uri="{FF2B5EF4-FFF2-40B4-BE49-F238E27FC236}">
                <a16:creationId xmlns:a16="http://schemas.microsoft.com/office/drawing/2014/main" id="{1D5A69E2-358E-5AEB-6C18-F813137BB405}"/>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53" name="Notes Placeholder 4">
            <a:extLst>
              <a:ext uri="{FF2B5EF4-FFF2-40B4-BE49-F238E27FC236}">
                <a16:creationId xmlns:a16="http://schemas.microsoft.com/office/drawing/2014/main" id="{ADF4283B-C2AC-61C5-8293-F5F498792C94}"/>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Footer Placeholder 5">
            <a:extLst>
              <a:ext uri="{FF2B5EF4-FFF2-40B4-BE49-F238E27FC236}">
                <a16:creationId xmlns:a16="http://schemas.microsoft.com/office/drawing/2014/main" id="{23A0DB03-B9B5-7BF7-E422-218D06ACA8E3}"/>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55" name="Slide Number Placeholder 6">
            <a:extLst>
              <a:ext uri="{FF2B5EF4-FFF2-40B4-BE49-F238E27FC236}">
                <a16:creationId xmlns:a16="http://schemas.microsoft.com/office/drawing/2014/main" id="{6A49DB72-A099-F994-4AF6-BAB4E40FB1B1}"/>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303CD228-03F3-4F87-AA5D-25D74114B337}" type="slidenum">
              <a:t>‹#›</a:t>
            </a:fld>
            <a:endParaRPr lang="en-US"/>
          </a:p>
        </p:txBody>
      </p:sp>
    </p:spTree>
    <p:extLst>
      <p:ext uri="{BB962C8B-B14F-4D97-AF65-F5344CB8AC3E}">
        <p14:creationId xmlns:p14="http://schemas.microsoft.com/office/powerpoint/2010/main" val="90602514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_Imag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2D260F-BD18-4C43-52EB-7AB07F0F9042}"/>
              </a:ext>
            </a:extLst>
          </p:cNvPr>
          <p:cNvSpPr txBox="1">
            <a:spLocks noGrp="1"/>
          </p:cNvSpPr>
          <p:nvPr>
            <p:ph type="body" idx="4294967295"/>
          </p:nvPr>
        </p:nvSpPr>
        <p:spPr>
          <a:xfrm>
            <a:off x="639074" y="1655822"/>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sp>
        <p:nvSpPr>
          <p:cNvPr id="3" name="Text Placeholder 4">
            <a:extLst>
              <a:ext uri="{FF2B5EF4-FFF2-40B4-BE49-F238E27FC236}">
                <a16:creationId xmlns:a16="http://schemas.microsoft.com/office/drawing/2014/main" id="{C842C7FC-2092-512F-B61D-866ECCEE35BA}"/>
              </a:ext>
            </a:extLst>
          </p:cNvPr>
          <p:cNvSpPr txBox="1">
            <a:spLocks noGrp="1"/>
          </p:cNvSpPr>
          <p:nvPr>
            <p:ph type="body" idx="4294967295"/>
          </p:nvPr>
        </p:nvSpPr>
        <p:spPr>
          <a:xfrm>
            <a:off x="639074" y="4670398"/>
            <a:ext cx="10515600"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59253D94-3AEE-C081-3F31-D32EC58F4843}"/>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Footer Placeholder 5">
            <a:extLst>
              <a:ext uri="{FF2B5EF4-FFF2-40B4-BE49-F238E27FC236}">
                <a16:creationId xmlns:a16="http://schemas.microsoft.com/office/drawing/2014/main" id="{AE0A8D8A-C048-B649-15D1-E44EBB327F7C}"/>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000000"/>
                </a:solidFill>
                <a:uFillTx/>
                <a:latin typeface="Calibri"/>
                <a:ea typeface="Calibri" pitchFamily="34"/>
                <a:cs typeface="Calibri" pitchFamily="34"/>
              </a:defRPr>
            </a:lvl1pPr>
          </a:lstStyle>
          <a:p>
            <a:pPr lvl="0"/>
            <a:r>
              <a:rPr lang="en-US"/>
              <a:t>EPAM Proprietary &amp; Confidential.</a:t>
            </a:r>
          </a:p>
        </p:txBody>
      </p:sp>
      <p:sp>
        <p:nvSpPr>
          <p:cNvPr id="6" name="Picture Placeholder 5">
            <a:extLst>
              <a:ext uri="{FF2B5EF4-FFF2-40B4-BE49-F238E27FC236}">
                <a16:creationId xmlns:a16="http://schemas.microsoft.com/office/drawing/2014/main" id="{CD10E151-9871-4486-DC17-8B55F78F2C5B}"/>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pic>
        <p:nvPicPr>
          <p:cNvPr id="7" name="Picture 3">
            <a:extLst>
              <a:ext uri="{FF2B5EF4-FFF2-40B4-BE49-F238E27FC236}">
                <a16:creationId xmlns:a16="http://schemas.microsoft.com/office/drawing/2014/main" id="{830A787A-8450-FC19-B126-5713ABC16880}"/>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4098597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Header_Photo">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512299A-5371-8408-D474-6B5776B8F458}"/>
              </a:ext>
            </a:extLst>
          </p:cNvPr>
          <p:cNvSpPr txBox="1">
            <a:spLocks noGrp="1"/>
          </p:cNvSpPr>
          <p:nvPr>
            <p:ph type="title"/>
          </p:nvPr>
        </p:nvSpPr>
        <p:spPr>
          <a:xfrm>
            <a:off x="639074" y="1793238"/>
            <a:ext cx="5640805" cy="923333"/>
          </a:xfrm>
        </p:spPr>
        <p:txBody>
          <a:bodyPr>
            <a:spAutoFit/>
          </a:bodyPr>
          <a:lstStyle>
            <a:lvl1pPr>
              <a:defRPr sz="6000" b="0">
                <a:solidFill>
                  <a:srgbClr val="FFFFFF"/>
                </a:solidFill>
                <a:latin typeface="Calibri Light" pitchFamily="34"/>
                <a:cs typeface="Calibri Light" pitchFamily="34"/>
              </a:defRPr>
            </a:lvl1pPr>
          </a:lstStyle>
          <a:p>
            <a:pPr lvl="0"/>
            <a:r>
              <a:rPr lang="en-US"/>
              <a:t>Section Header</a:t>
            </a:r>
          </a:p>
        </p:txBody>
      </p:sp>
      <p:sp>
        <p:nvSpPr>
          <p:cNvPr id="3" name="Text Placeholder 4">
            <a:extLst>
              <a:ext uri="{FF2B5EF4-FFF2-40B4-BE49-F238E27FC236}">
                <a16:creationId xmlns:a16="http://schemas.microsoft.com/office/drawing/2014/main" id="{1871CAE7-357C-B20E-4409-E40E0C9DF03E}"/>
              </a:ext>
            </a:extLst>
          </p:cNvPr>
          <p:cNvSpPr txBox="1">
            <a:spLocks noGrp="1"/>
          </p:cNvSpPr>
          <p:nvPr>
            <p:ph type="body" idx="4294967295"/>
          </p:nvPr>
        </p:nvSpPr>
        <p:spPr>
          <a:xfrm>
            <a:off x="639074" y="1336038"/>
            <a:ext cx="498924" cy="307777"/>
          </a:xfrm>
        </p:spPr>
        <p:txBody>
          <a:bodyPr>
            <a:spAutoFit/>
          </a:bodyPr>
          <a:lstStyle>
            <a:lvl1pPr>
              <a:defRPr sz="2000" b="1">
                <a:solidFill>
                  <a:srgbClr val="0047FF"/>
                </a:solidFill>
              </a:defRPr>
            </a:lvl1pPr>
          </a:lstStyle>
          <a:p>
            <a:pPr lvl="0"/>
            <a:r>
              <a:rPr lang="en-US"/>
              <a:t>01</a:t>
            </a:r>
          </a:p>
        </p:txBody>
      </p:sp>
      <p:sp>
        <p:nvSpPr>
          <p:cNvPr id="4" name="Text Placeholder 4">
            <a:extLst>
              <a:ext uri="{FF2B5EF4-FFF2-40B4-BE49-F238E27FC236}">
                <a16:creationId xmlns:a16="http://schemas.microsoft.com/office/drawing/2014/main" id="{F5C22CBC-F934-E0BC-C005-C901D62153B5}"/>
              </a:ext>
            </a:extLst>
          </p:cNvPr>
          <p:cNvSpPr txBox="1">
            <a:spLocks noGrp="1"/>
          </p:cNvSpPr>
          <p:nvPr>
            <p:ph type="body" idx="4294967295"/>
          </p:nvPr>
        </p:nvSpPr>
        <p:spPr>
          <a:xfrm>
            <a:off x="639074" y="3126991"/>
            <a:ext cx="4554534" cy="276999"/>
          </a:xfrm>
        </p:spPr>
        <p:txBody>
          <a:bodyPr>
            <a:spAutoFit/>
          </a:bodyPr>
          <a:lstStyle>
            <a:lvl1pPr>
              <a:defRPr sz="1800">
                <a:latin typeface="Calibri Light" pitchFamily="34"/>
                <a:cs typeface="Calibri Light" pitchFamily="34"/>
              </a:defRPr>
            </a:lvl1pPr>
          </a:lstStyle>
          <a:p>
            <a:pPr lvl="0"/>
            <a:r>
              <a:rPr lang="en-US"/>
              <a:t>Section description</a:t>
            </a:r>
          </a:p>
        </p:txBody>
      </p:sp>
      <p:sp>
        <p:nvSpPr>
          <p:cNvPr id="5" name="Picture Placeholder 2">
            <a:extLst>
              <a:ext uri="{FF2B5EF4-FFF2-40B4-BE49-F238E27FC236}">
                <a16:creationId xmlns:a16="http://schemas.microsoft.com/office/drawing/2014/main" id="{8130CA87-212E-486D-C9C0-29274B9903C7}"/>
              </a:ext>
            </a:extLst>
          </p:cNvPr>
          <p:cNvSpPr txBox="1">
            <a:spLocks noGrp="1"/>
          </p:cNvSpPr>
          <p:nvPr>
            <p:ph type="pic" idx="4294967295"/>
          </p:nvPr>
        </p:nvSpPr>
        <p:spPr>
          <a:xfrm>
            <a:off x="7202902" y="0"/>
            <a:ext cx="4989094" cy="6858000"/>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8235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x_Section_Header_Cool">
    <p:bg>
      <p:bgPr>
        <a:solidFill>
          <a:srgbClr val="FFFFFF"/>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75B6984-2513-D314-2C5F-65068199F91B}"/>
              </a:ext>
            </a:extLst>
          </p:cNvPr>
          <p:cNvSpPr/>
          <p:nvPr/>
        </p:nvSpPr>
        <p:spPr>
          <a:xfrm>
            <a:off x="627058" y="647696"/>
            <a:ext cx="10929932" cy="5562596"/>
          </a:xfrm>
          <a:prstGeom prst="rect">
            <a:avLst/>
          </a:prstGeom>
          <a:gradFill>
            <a:gsLst>
              <a:gs pos="0">
                <a:srgbClr val="0047FF">
                  <a:alpha val="56000"/>
                </a:srgbClr>
              </a:gs>
              <a:gs pos="100000">
                <a:srgbClr val="0047FF">
                  <a:alpha val="36000"/>
                </a:srgbClr>
              </a:gs>
            </a:gsLst>
            <a:path path="circle">
              <a:fillToRect l="100000" t="100000"/>
            </a:path>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FFFFFF"/>
              </a:solidFill>
              <a:uFillTx/>
              <a:latin typeface="Calibri Light" pitchFamily="34"/>
              <a:ea typeface="Human Sans ExtraLight"/>
              <a:cs typeface="Human Sans ExtraLight"/>
            </a:endParaRPr>
          </a:p>
        </p:txBody>
      </p:sp>
      <p:sp>
        <p:nvSpPr>
          <p:cNvPr id="3" name="Text Placeholder 7">
            <a:extLst>
              <a:ext uri="{FF2B5EF4-FFF2-40B4-BE49-F238E27FC236}">
                <a16:creationId xmlns:a16="http://schemas.microsoft.com/office/drawing/2014/main" id="{6FB43BFA-9818-5D7D-A728-259C9CFBE5FA}"/>
              </a:ext>
            </a:extLst>
          </p:cNvPr>
          <p:cNvSpPr txBox="1">
            <a:spLocks noGrp="1"/>
          </p:cNvSpPr>
          <p:nvPr>
            <p:ph type="body" idx="4294967295"/>
          </p:nvPr>
        </p:nvSpPr>
        <p:spPr>
          <a:xfrm>
            <a:off x="1295403" y="2977258"/>
            <a:ext cx="8686800" cy="2692021"/>
          </a:xfrm>
        </p:spPr>
        <p:txBody>
          <a:bodyPr/>
          <a:lstStyle>
            <a:lvl1pPr>
              <a:defRPr sz="1800">
                <a:solidFill>
                  <a:srgbClr val="000000"/>
                </a:solidFill>
                <a:latin typeface="Calibri Light" pitchFamily="34"/>
                <a:cs typeface="Calibri Light" pitchFamily="34"/>
              </a:defRPr>
            </a:lvl1pPr>
          </a:lstStyle>
          <a:p>
            <a:pPr lvl="0"/>
            <a:r>
              <a:rPr lang="en-US"/>
              <a:t>Section description</a:t>
            </a:r>
          </a:p>
        </p:txBody>
      </p:sp>
      <p:sp>
        <p:nvSpPr>
          <p:cNvPr id="4" name="Title 8">
            <a:extLst>
              <a:ext uri="{FF2B5EF4-FFF2-40B4-BE49-F238E27FC236}">
                <a16:creationId xmlns:a16="http://schemas.microsoft.com/office/drawing/2014/main" id="{5984426F-9368-BC88-9191-FDCEFF83BF07}"/>
              </a:ext>
            </a:extLst>
          </p:cNvPr>
          <p:cNvSpPr txBox="1">
            <a:spLocks noGrp="1"/>
          </p:cNvSpPr>
          <p:nvPr>
            <p:ph type="title"/>
          </p:nvPr>
        </p:nvSpPr>
        <p:spPr>
          <a:xfrm>
            <a:off x="1285244" y="1723223"/>
            <a:ext cx="9601200" cy="1212018"/>
          </a:xfrm>
        </p:spPr>
        <p:txBody>
          <a:bodyPr/>
          <a:lstStyle>
            <a:lvl1pPr>
              <a:defRPr sz="6000"/>
            </a:lvl1pPr>
          </a:lstStyle>
          <a:p>
            <a:pPr lvl="0"/>
            <a:r>
              <a:rPr lang="en-US"/>
              <a:t>Section Header</a:t>
            </a:r>
          </a:p>
        </p:txBody>
      </p:sp>
      <p:sp>
        <p:nvSpPr>
          <p:cNvPr id="5" name="Text Placeholder 4">
            <a:extLst>
              <a:ext uri="{FF2B5EF4-FFF2-40B4-BE49-F238E27FC236}">
                <a16:creationId xmlns:a16="http://schemas.microsoft.com/office/drawing/2014/main" id="{CD40ED3F-4450-69C1-55E1-3D359F799670}"/>
              </a:ext>
            </a:extLst>
          </p:cNvPr>
          <p:cNvSpPr txBox="1">
            <a:spLocks noGrp="1"/>
          </p:cNvSpPr>
          <p:nvPr>
            <p:ph type="body" idx="4294967295"/>
          </p:nvPr>
        </p:nvSpPr>
        <p:spPr>
          <a:xfrm>
            <a:off x="1295403" y="1328422"/>
            <a:ext cx="498924" cy="307777"/>
          </a:xfrm>
        </p:spPr>
        <p:txBody>
          <a:bodyPr>
            <a:spAutoFit/>
          </a:bodyPr>
          <a:lstStyle>
            <a:lvl1pPr>
              <a:defRPr sz="2000" b="1">
                <a:solidFill>
                  <a:srgbClr val="000000"/>
                </a:solidFill>
              </a:defRPr>
            </a:lvl1pPr>
          </a:lstStyle>
          <a:p>
            <a:pPr lvl="0"/>
            <a:r>
              <a:rPr lang="en-US"/>
              <a:t>01</a:t>
            </a:r>
          </a:p>
        </p:txBody>
      </p:sp>
      <p:sp>
        <p:nvSpPr>
          <p:cNvPr id="6" name="TextBox 2">
            <a:extLst>
              <a:ext uri="{FF2B5EF4-FFF2-40B4-BE49-F238E27FC236}">
                <a16:creationId xmlns:a16="http://schemas.microsoft.com/office/drawing/2014/main" id="{084C202E-4B78-83AB-CA66-3D180AD2ED6E}"/>
              </a:ext>
            </a:extLst>
          </p:cNvPr>
          <p:cNvSpPr txBox="1"/>
          <p:nvPr/>
        </p:nvSpPr>
        <p:spPr>
          <a:xfrm>
            <a:off x="1066803" y="985522"/>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350304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x_Section_Header_Cool">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1BC4352C-9583-879B-42C9-9ADB06CF1510}"/>
              </a:ext>
            </a:extLst>
          </p:cNvPr>
          <p:cNvSpPr txBox="1">
            <a:spLocks noGrp="1"/>
          </p:cNvSpPr>
          <p:nvPr>
            <p:ph type="body" idx="4294967295"/>
          </p:nvPr>
        </p:nvSpPr>
        <p:spPr>
          <a:xfrm>
            <a:off x="1295403" y="2977258"/>
            <a:ext cx="8686800" cy="2692021"/>
          </a:xfrm>
        </p:spPr>
        <p:txBody>
          <a:bodyPr/>
          <a:lstStyle>
            <a:lvl1pPr>
              <a:defRPr sz="1800">
                <a:solidFill>
                  <a:srgbClr val="000000"/>
                </a:solidFill>
                <a:latin typeface="Calibri Light" pitchFamily="34"/>
                <a:cs typeface="Calibri Light" pitchFamily="34"/>
              </a:defRPr>
            </a:lvl1pPr>
          </a:lstStyle>
          <a:p>
            <a:pPr lvl="0"/>
            <a:r>
              <a:rPr lang="en-US"/>
              <a:t>Section description</a:t>
            </a:r>
          </a:p>
        </p:txBody>
      </p:sp>
      <p:sp>
        <p:nvSpPr>
          <p:cNvPr id="3" name="Title 8">
            <a:extLst>
              <a:ext uri="{FF2B5EF4-FFF2-40B4-BE49-F238E27FC236}">
                <a16:creationId xmlns:a16="http://schemas.microsoft.com/office/drawing/2014/main" id="{59D1145F-02FC-A9D3-C527-8A57925CB733}"/>
              </a:ext>
            </a:extLst>
          </p:cNvPr>
          <p:cNvSpPr txBox="1">
            <a:spLocks noGrp="1"/>
          </p:cNvSpPr>
          <p:nvPr>
            <p:ph type="title"/>
          </p:nvPr>
        </p:nvSpPr>
        <p:spPr>
          <a:xfrm>
            <a:off x="1285244" y="1723223"/>
            <a:ext cx="9601200" cy="1212018"/>
          </a:xfrm>
        </p:spPr>
        <p:txBody>
          <a:bodyPr/>
          <a:lstStyle>
            <a:lvl1pPr>
              <a:defRPr sz="6000"/>
            </a:lvl1pPr>
          </a:lstStyle>
          <a:p>
            <a:pPr lvl="0"/>
            <a:r>
              <a:rPr lang="en-US"/>
              <a:t>Section Header</a:t>
            </a:r>
          </a:p>
        </p:txBody>
      </p:sp>
      <p:sp>
        <p:nvSpPr>
          <p:cNvPr id="4" name="Text Placeholder 4">
            <a:extLst>
              <a:ext uri="{FF2B5EF4-FFF2-40B4-BE49-F238E27FC236}">
                <a16:creationId xmlns:a16="http://schemas.microsoft.com/office/drawing/2014/main" id="{D54B0084-4429-C3D9-87B5-2B05759093A3}"/>
              </a:ext>
            </a:extLst>
          </p:cNvPr>
          <p:cNvSpPr txBox="1">
            <a:spLocks noGrp="1"/>
          </p:cNvSpPr>
          <p:nvPr>
            <p:ph type="body" idx="4294967295"/>
          </p:nvPr>
        </p:nvSpPr>
        <p:spPr>
          <a:xfrm>
            <a:off x="1295403" y="1328422"/>
            <a:ext cx="498924" cy="307777"/>
          </a:xfrm>
        </p:spPr>
        <p:txBody>
          <a:bodyPr>
            <a:spAutoFit/>
          </a:bodyPr>
          <a:lstStyle>
            <a:lvl1pPr>
              <a:defRPr sz="2000" b="1">
                <a:solidFill>
                  <a:srgbClr val="000000"/>
                </a:solidFill>
              </a:defRPr>
            </a:lvl1pPr>
          </a:lstStyle>
          <a:p>
            <a:pPr lvl="0"/>
            <a:r>
              <a:rPr lang="en-US"/>
              <a:t>01</a:t>
            </a:r>
          </a:p>
        </p:txBody>
      </p:sp>
      <p:sp>
        <p:nvSpPr>
          <p:cNvPr id="5" name="TextBox 2">
            <a:extLst>
              <a:ext uri="{FF2B5EF4-FFF2-40B4-BE49-F238E27FC236}">
                <a16:creationId xmlns:a16="http://schemas.microsoft.com/office/drawing/2014/main" id="{7BB6C4AA-5368-0B51-2F9B-25CA424D0BED}"/>
              </a:ext>
            </a:extLst>
          </p:cNvPr>
          <p:cNvSpPr txBox="1"/>
          <p:nvPr/>
        </p:nvSpPr>
        <p:spPr>
          <a:xfrm>
            <a:off x="1066803" y="985522"/>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3120279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D037-1C54-EBCA-3AAB-B2770ADBB890}"/>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602E73BF-ABF2-D736-82E7-0318F9508DA6}"/>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4803645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BA5F-0C61-06C3-1D1D-71358CB96A0A}"/>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F5B04DD2-343E-CA4B-7585-8500EA12D975}"/>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
        <p:nvSpPr>
          <p:cNvPr id="4" name="Text Placeholder 8">
            <a:extLst>
              <a:ext uri="{FF2B5EF4-FFF2-40B4-BE49-F238E27FC236}">
                <a16:creationId xmlns:a16="http://schemas.microsoft.com/office/drawing/2014/main" id="{0D92CF9D-642E-5781-A2AF-D28EAA136192}"/>
              </a:ext>
            </a:extLst>
          </p:cNvPr>
          <p:cNvSpPr txBox="1">
            <a:spLocks noGrp="1"/>
          </p:cNvSpPr>
          <p:nvPr>
            <p:ph type="body" idx="4294967295"/>
          </p:nvPr>
        </p:nvSpPr>
        <p:spPr>
          <a:xfrm>
            <a:off x="627058" y="1211250"/>
            <a:ext cx="10929932" cy="480060"/>
          </a:xfrm>
        </p:spPr>
        <p:txBody>
          <a:bodyPr/>
          <a:lstStyle>
            <a:lvl1pPr>
              <a:spcBef>
                <a:spcPts val="0"/>
              </a:spcBef>
              <a:defRPr>
                <a:solidFill>
                  <a:srgbClr val="000000"/>
                </a:solidFill>
                <a:latin typeface="Calibri" pitchFamily="34"/>
              </a:defRPr>
            </a:lvl1pPr>
          </a:lstStyle>
          <a:p>
            <a:pPr lvl="0"/>
            <a:r>
              <a:rPr lang="en-US"/>
              <a:t>Lorem ipsum nibh commodo aenean leo porta duis magna felis bibendum tempor.</a:t>
            </a:r>
          </a:p>
        </p:txBody>
      </p:sp>
    </p:spTree>
    <p:extLst>
      <p:ext uri="{BB962C8B-B14F-4D97-AF65-F5344CB8AC3E}">
        <p14:creationId xmlns:p14="http://schemas.microsoft.com/office/powerpoint/2010/main" val="2270573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46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section_Divider">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9E81866-47E7-B74F-4AFB-C5CD5FA76D80}"/>
              </a:ext>
            </a:extLst>
          </p:cNvPr>
          <p:cNvSpPr txBox="1">
            <a:spLocks noGrp="1"/>
          </p:cNvSpPr>
          <p:nvPr>
            <p:ph type="title"/>
          </p:nvPr>
        </p:nvSpPr>
        <p:spPr>
          <a:xfrm>
            <a:off x="639074" y="1968913"/>
            <a:ext cx="10917926" cy="2031321"/>
          </a:xfrm>
        </p:spPr>
        <p:txBody>
          <a:bodyPr>
            <a:spAutoFit/>
          </a:bodyPr>
          <a:lstStyle>
            <a:lvl1pPr>
              <a:defRPr sz="6600" b="0">
                <a:latin typeface="Calibri Light" pitchFamily="34"/>
                <a:cs typeface="Calibri Light" pitchFamily="34"/>
              </a:defRPr>
            </a:lvl1pPr>
          </a:lstStyle>
          <a:p>
            <a:pPr lvl="0"/>
            <a:r>
              <a:rPr lang="en-US"/>
              <a:t>Sometimes You Want to Use a </a:t>
            </a:r>
            <a:br>
              <a:rPr lang="en-US"/>
            </a:br>
            <a:r>
              <a:rPr lang="en-US"/>
              <a:t>Subsection Divider</a:t>
            </a:r>
          </a:p>
        </p:txBody>
      </p:sp>
      <p:sp>
        <p:nvSpPr>
          <p:cNvPr id="3" name="Text Placeholder 4">
            <a:extLst>
              <a:ext uri="{FF2B5EF4-FFF2-40B4-BE49-F238E27FC236}">
                <a16:creationId xmlns:a16="http://schemas.microsoft.com/office/drawing/2014/main" id="{2F7195A8-1335-BDBC-9BC6-604D66FDCFAE}"/>
              </a:ext>
            </a:extLst>
          </p:cNvPr>
          <p:cNvSpPr txBox="1">
            <a:spLocks noGrp="1"/>
          </p:cNvSpPr>
          <p:nvPr>
            <p:ph type="body" idx="4294967295"/>
          </p:nvPr>
        </p:nvSpPr>
        <p:spPr>
          <a:xfrm>
            <a:off x="639074" y="4784232"/>
            <a:ext cx="4757678" cy="492440"/>
          </a:xfrm>
        </p:spPr>
        <p:txBody>
          <a:bodyPr>
            <a:spAutoFit/>
          </a:bodyPr>
          <a:lstStyle>
            <a:lvl1pPr>
              <a:defRPr sz="1600">
                <a:latin typeface="Calibri Light" pitchFamily="34"/>
                <a:cs typeface="Calibri Light" pitchFamily="34"/>
              </a:defRPr>
            </a:lvl1pPr>
          </a:lstStyle>
          <a:p>
            <a:pPr lvl="0"/>
            <a:r>
              <a:rPr lang="en-US"/>
              <a:t>This slide can serve you well. It even has a space for a little something under the title.</a:t>
            </a:r>
          </a:p>
        </p:txBody>
      </p:sp>
      <p:sp>
        <p:nvSpPr>
          <p:cNvPr id="4" name="Text Placeholder 4">
            <a:extLst>
              <a:ext uri="{FF2B5EF4-FFF2-40B4-BE49-F238E27FC236}">
                <a16:creationId xmlns:a16="http://schemas.microsoft.com/office/drawing/2014/main" id="{4C6CE084-2852-6A48-1CFA-A8C549F89A04}"/>
              </a:ext>
            </a:extLst>
          </p:cNvPr>
          <p:cNvSpPr txBox="1">
            <a:spLocks noGrp="1"/>
          </p:cNvSpPr>
          <p:nvPr>
            <p:ph type="body" idx="4294967295"/>
          </p:nvPr>
        </p:nvSpPr>
        <p:spPr>
          <a:xfrm>
            <a:off x="639074" y="1071877"/>
            <a:ext cx="498924" cy="307777"/>
          </a:xfrm>
        </p:spPr>
        <p:txBody>
          <a:bodyPr>
            <a:spAutoFit/>
          </a:bodyPr>
          <a:lstStyle>
            <a:lvl1pPr>
              <a:defRPr sz="2000" b="1">
                <a:solidFill>
                  <a:srgbClr val="0047FF"/>
                </a:solidFill>
              </a:defRPr>
            </a:lvl1pPr>
          </a:lstStyle>
          <a:p>
            <a:pPr lvl="0"/>
            <a:r>
              <a:rPr lang="en-US"/>
              <a:t>01</a:t>
            </a:r>
          </a:p>
        </p:txBody>
      </p:sp>
      <p:sp>
        <p:nvSpPr>
          <p:cNvPr id="5" name="Text Placeholder 4">
            <a:extLst>
              <a:ext uri="{FF2B5EF4-FFF2-40B4-BE49-F238E27FC236}">
                <a16:creationId xmlns:a16="http://schemas.microsoft.com/office/drawing/2014/main" id="{0304E73E-C204-5B61-12F2-CE8013F8DDCC}"/>
              </a:ext>
            </a:extLst>
          </p:cNvPr>
          <p:cNvSpPr txBox="1">
            <a:spLocks noGrp="1"/>
          </p:cNvSpPr>
          <p:nvPr>
            <p:ph type="body" idx="4294967295"/>
          </p:nvPr>
        </p:nvSpPr>
        <p:spPr>
          <a:xfrm>
            <a:off x="639074" y="1563806"/>
            <a:ext cx="3732909" cy="153884"/>
          </a:xfrm>
        </p:spPr>
        <p:txBody>
          <a:bodyPr>
            <a:spAutoFit/>
          </a:bodyPr>
          <a:lstStyle>
            <a:lvl1pPr>
              <a:spcBef>
                <a:spcPts val="0"/>
              </a:spcBef>
              <a:defRPr sz="1000" b="1" spc="300">
                <a:solidFill>
                  <a:srgbClr val="000000"/>
                </a:solidFill>
                <a:latin typeface="Calibri" pitchFamily="34"/>
              </a:defRPr>
            </a:lvl1pPr>
          </a:lstStyle>
          <a:p>
            <a:pPr lvl="0"/>
            <a:r>
              <a:rPr lang="en-US"/>
              <a:t>SECTION TITLE</a:t>
            </a:r>
          </a:p>
        </p:txBody>
      </p:sp>
    </p:spTree>
    <p:extLst>
      <p:ext uri="{BB962C8B-B14F-4D97-AF65-F5344CB8AC3E}">
        <p14:creationId xmlns:p14="http://schemas.microsoft.com/office/powerpoint/2010/main" val="4282884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allout_Text_A">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4D699696-BD3E-1616-FBB9-FA1C7333547A}"/>
              </a:ext>
            </a:extLst>
          </p:cNvPr>
          <p:cNvSpPr/>
          <p:nvPr/>
        </p:nvSpPr>
        <p:spPr>
          <a:xfrm>
            <a:off x="6096003" y="0"/>
            <a:ext cx="6096003" cy="6858000"/>
          </a:xfrm>
          <a:prstGeom prst="rect">
            <a:avLst/>
          </a:prstGeom>
          <a:solidFill>
            <a:srgbClr val="FBFAFA"/>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BFAFA"/>
              </a:solidFill>
              <a:uFillTx/>
              <a:latin typeface="Calibri Light" pitchFamily="34"/>
              <a:ea typeface="Human Sans ExtraLight"/>
              <a:cs typeface="Human Sans ExtraLight"/>
            </a:endParaRPr>
          </a:p>
        </p:txBody>
      </p:sp>
      <p:sp>
        <p:nvSpPr>
          <p:cNvPr id="3" name="Title 2">
            <a:extLst>
              <a:ext uri="{FF2B5EF4-FFF2-40B4-BE49-F238E27FC236}">
                <a16:creationId xmlns:a16="http://schemas.microsoft.com/office/drawing/2014/main" id="{948549EB-623F-03C1-0080-9D475FDC894B}"/>
              </a:ext>
            </a:extLst>
          </p:cNvPr>
          <p:cNvSpPr txBox="1">
            <a:spLocks noGrp="1"/>
          </p:cNvSpPr>
          <p:nvPr>
            <p:ph type="title"/>
          </p:nvPr>
        </p:nvSpPr>
        <p:spPr>
          <a:xfrm>
            <a:off x="627058" y="1739152"/>
            <a:ext cx="5333996" cy="2769991"/>
          </a:xfrm>
        </p:spPr>
        <p:txBody>
          <a:bodyPr>
            <a:spAutoFit/>
          </a:bodyPr>
          <a:lstStyle>
            <a:lvl1pPr>
              <a:defRPr sz="6000" b="0">
                <a:latin typeface="Calibri Light" pitchFamily="34"/>
                <a:cs typeface="Calibri Light" pitchFamily="34"/>
              </a:defRPr>
            </a:lvl1pPr>
          </a:lstStyle>
          <a:p>
            <a:pPr lvl="0"/>
            <a:r>
              <a:rPr lang="en-US"/>
              <a:t>When You Have a Big Thought That is Paired…</a:t>
            </a:r>
          </a:p>
        </p:txBody>
      </p:sp>
      <p:sp>
        <p:nvSpPr>
          <p:cNvPr id="4" name="Text Placeholder 4">
            <a:extLst>
              <a:ext uri="{FF2B5EF4-FFF2-40B4-BE49-F238E27FC236}">
                <a16:creationId xmlns:a16="http://schemas.microsoft.com/office/drawing/2014/main" id="{AC43EBC9-C818-66E2-7D4C-3993B0E6DD67}"/>
              </a:ext>
            </a:extLst>
          </p:cNvPr>
          <p:cNvSpPr txBox="1">
            <a:spLocks noGrp="1"/>
          </p:cNvSpPr>
          <p:nvPr>
            <p:ph type="body" idx="4294967295"/>
          </p:nvPr>
        </p:nvSpPr>
        <p:spPr>
          <a:xfrm>
            <a:off x="6942828" y="1981203"/>
            <a:ext cx="4610103" cy="2439381"/>
          </a:xfrm>
        </p:spPr>
        <p:txBody>
          <a:bodyPr>
            <a:spAutoFit/>
          </a:bodyPr>
          <a:lstStyle>
            <a:lvl1pPr>
              <a:lnSpc>
                <a:spcPts val="2400"/>
              </a:lnSpc>
              <a:defRPr sz="1600">
                <a:solidFill>
                  <a:srgbClr val="000000"/>
                </a:solidFill>
                <a:latin typeface="Calibri Light" pitchFamily="34"/>
                <a:cs typeface="Calibri Light" pitchFamily="34"/>
              </a:defRPr>
            </a:lvl1pPr>
          </a:lstStyle>
          <a:p>
            <a:pPr lvl="0"/>
            <a:r>
              <a:rPr lang="en-US"/>
              <a:t>With a lot of supporting details.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a:t>
            </a:r>
          </a:p>
        </p:txBody>
      </p:sp>
      <p:sp>
        <p:nvSpPr>
          <p:cNvPr id="5" name="TextBox 6">
            <a:extLst>
              <a:ext uri="{FF2B5EF4-FFF2-40B4-BE49-F238E27FC236}">
                <a16:creationId xmlns:a16="http://schemas.microsoft.com/office/drawing/2014/main" id="{F93AADF5-5C00-94B9-E43E-1B82C4071E8C}"/>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735C2B16-0DF2-C7AD-7125-744A8E6BF6DA}"/>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DF834A-67B8-4014-993A-44B658D6044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7" name="Text Placeholder 10">
            <a:extLst>
              <a:ext uri="{FF2B5EF4-FFF2-40B4-BE49-F238E27FC236}">
                <a16:creationId xmlns:a16="http://schemas.microsoft.com/office/drawing/2014/main" id="{4F22C38A-C4E9-8B1F-F683-C27597B544E1}"/>
              </a:ext>
            </a:extLst>
          </p:cNvPr>
          <p:cNvSpPr txBox="1">
            <a:spLocks noGrp="1"/>
          </p:cNvSpPr>
          <p:nvPr>
            <p:ph type="body" idx="4294967295"/>
          </p:nvPr>
        </p:nvSpPr>
        <p:spPr>
          <a:xfrm>
            <a:off x="627058" y="419096"/>
            <a:ext cx="3725859" cy="225710"/>
          </a:xfrm>
        </p:spPr>
        <p:txBody>
          <a:bodyPr/>
          <a:lstStyle>
            <a:lvl1pPr>
              <a:defRPr sz="1000" b="1" cap="all" spc="300">
                <a:solidFill>
                  <a:srgbClr val="A0A0A0"/>
                </a:solidFill>
                <a:latin typeface="Calibri" pitchFamily="34"/>
              </a:defRPr>
            </a:lvl1pPr>
          </a:lstStyle>
          <a:p>
            <a:pPr lvl="0"/>
            <a:r>
              <a:rPr lang="en-US"/>
              <a:t>Click to add section title</a:t>
            </a:r>
          </a:p>
        </p:txBody>
      </p:sp>
      <p:sp>
        <p:nvSpPr>
          <p:cNvPr id="8" name="Text Placeholder 4">
            <a:extLst>
              <a:ext uri="{FF2B5EF4-FFF2-40B4-BE49-F238E27FC236}">
                <a16:creationId xmlns:a16="http://schemas.microsoft.com/office/drawing/2014/main" id="{7B9FE435-EC84-82BD-8DC4-A9D17E48B81E}"/>
              </a:ext>
            </a:extLst>
          </p:cNvPr>
          <p:cNvSpPr txBox="1">
            <a:spLocks noGrp="1"/>
          </p:cNvSpPr>
          <p:nvPr>
            <p:ph type="body" idx="4294967295"/>
          </p:nvPr>
        </p:nvSpPr>
        <p:spPr>
          <a:xfrm>
            <a:off x="627058" y="722842"/>
            <a:ext cx="3725859" cy="338556"/>
          </a:xfrm>
        </p:spPr>
        <p:txBody>
          <a:bodyPr>
            <a:noAutofit/>
          </a:bodyPr>
          <a:lstStyle>
            <a:lvl1pPr>
              <a:spcBef>
                <a:spcPts val="0"/>
              </a:spcBef>
              <a:defRPr sz="2200" b="1">
                <a:solidFill>
                  <a:srgbClr val="000000"/>
                </a:solidFill>
                <a:latin typeface="Calibri" pitchFamily="34"/>
              </a:defRPr>
            </a:lvl1pPr>
          </a:lstStyle>
          <a:p>
            <a:pPr lvl="0"/>
            <a:r>
              <a:rPr lang="en-US"/>
              <a:t>Title with Big and Little Type</a:t>
            </a:r>
          </a:p>
        </p:txBody>
      </p:sp>
    </p:spTree>
    <p:extLst>
      <p:ext uri="{BB962C8B-B14F-4D97-AF65-F5344CB8AC3E}">
        <p14:creationId xmlns:p14="http://schemas.microsoft.com/office/powerpoint/2010/main" val="1750398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allout_Text_B">
    <p:spTree>
      <p:nvGrpSpPr>
        <p:cNvPr id="1" name=""/>
        <p:cNvGrpSpPr/>
        <p:nvPr/>
      </p:nvGrpSpPr>
      <p:grpSpPr>
        <a:xfrm>
          <a:off x="0" y="0"/>
          <a:ext cx="0" cy="0"/>
          <a:chOff x="0" y="0"/>
          <a:chExt cx="0" cy="0"/>
        </a:xfrm>
      </p:grpSpPr>
      <p:pic>
        <p:nvPicPr>
          <p:cNvPr id="2" name="Picture 5" descr="Background pattern&#10;&#10;Description automatically generated">
            <a:extLst>
              <a:ext uri="{FF2B5EF4-FFF2-40B4-BE49-F238E27FC236}">
                <a16:creationId xmlns:a16="http://schemas.microsoft.com/office/drawing/2014/main" id="{0BFB233C-A9B3-233F-B6B3-055744FDCD19}"/>
              </a:ext>
            </a:extLst>
          </p:cNvPr>
          <p:cNvPicPr>
            <a:picLocks noChangeAspect="1"/>
          </p:cNvPicPr>
          <p:nvPr/>
        </p:nvPicPr>
        <p:blipFill>
          <a:blip r:embed="rId2"/>
          <a:srcRect/>
          <a:stretch>
            <a:fillRect/>
          </a:stretch>
        </p:blipFill>
        <p:spPr>
          <a:xfrm>
            <a:off x="0" y="0"/>
            <a:ext cx="6096003" cy="6858000"/>
          </a:xfrm>
          <a:prstGeom prst="rect">
            <a:avLst/>
          </a:prstGeom>
          <a:noFill/>
          <a:ln cap="flat">
            <a:noFill/>
          </a:ln>
        </p:spPr>
      </p:pic>
      <p:sp>
        <p:nvSpPr>
          <p:cNvPr id="3" name="Title 2">
            <a:extLst>
              <a:ext uri="{FF2B5EF4-FFF2-40B4-BE49-F238E27FC236}">
                <a16:creationId xmlns:a16="http://schemas.microsoft.com/office/drawing/2014/main" id="{078D27E5-AE98-0709-C257-30B601F67532}"/>
              </a:ext>
            </a:extLst>
          </p:cNvPr>
          <p:cNvSpPr txBox="1">
            <a:spLocks noGrp="1"/>
          </p:cNvSpPr>
          <p:nvPr>
            <p:ph type="title"/>
          </p:nvPr>
        </p:nvSpPr>
        <p:spPr>
          <a:xfrm>
            <a:off x="627058" y="1739152"/>
            <a:ext cx="5333996" cy="2769991"/>
          </a:xfrm>
        </p:spPr>
        <p:txBody>
          <a:bodyPr>
            <a:spAutoFit/>
          </a:bodyPr>
          <a:lstStyle>
            <a:lvl1pPr>
              <a:defRPr sz="6000" b="0">
                <a:latin typeface="Calibri" pitchFamily="34"/>
              </a:defRPr>
            </a:lvl1pPr>
          </a:lstStyle>
          <a:p>
            <a:pPr lvl="0"/>
            <a:r>
              <a:rPr lang="en-US"/>
              <a:t>When You Have a Big Thought That is Paired…</a:t>
            </a:r>
          </a:p>
        </p:txBody>
      </p:sp>
      <p:sp>
        <p:nvSpPr>
          <p:cNvPr id="4" name="Text Placeholder 4">
            <a:extLst>
              <a:ext uri="{FF2B5EF4-FFF2-40B4-BE49-F238E27FC236}">
                <a16:creationId xmlns:a16="http://schemas.microsoft.com/office/drawing/2014/main" id="{3DB3A316-4177-D760-8D2B-444815A1F110}"/>
              </a:ext>
            </a:extLst>
          </p:cNvPr>
          <p:cNvSpPr txBox="1">
            <a:spLocks noGrp="1"/>
          </p:cNvSpPr>
          <p:nvPr>
            <p:ph type="body" idx="4294967295"/>
          </p:nvPr>
        </p:nvSpPr>
        <p:spPr>
          <a:xfrm>
            <a:off x="6942828" y="1981203"/>
            <a:ext cx="4610103" cy="2439381"/>
          </a:xfrm>
        </p:spPr>
        <p:txBody>
          <a:bodyPr>
            <a:spAutoFit/>
          </a:bodyPr>
          <a:lstStyle>
            <a:lvl1pPr>
              <a:lnSpc>
                <a:spcPts val="2400"/>
              </a:lnSpc>
              <a:defRPr sz="1600">
                <a:solidFill>
                  <a:srgbClr val="000000"/>
                </a:solidFill>
                <a:latin typeface="Calibri Light" pitchFamily="34"/>
                <a:cs typeface="Calibri Light" pitchFamily="34"/>
              </a:defRPr>
            </a:lvl1pPr>
          </a:lstStyle>
          <a:p>
            <a:pPr lvl="0"/>
            <a:r>
              <a:rPr lang="en-US"/>
              <a:t>With a lot of supporting details.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a:t>
            </a:r>
          </a:p>
        </p:txBody>
      </p:sp>
      <p:pic>
        <p:nvPicPr>
          <p:cNvPr id="5" name="Picture 1">
            <a:extLst>
              <a:ext uri="{FF2B5EF4-FFF2-40B4-BE49-F238E27FC236}">
                <a16:creationId xmlns:a16="http://schemas.microsoft.com/office/drawing/2014/main" id="{A2934AD9-7992-22D0-10FE-0B26043EB5E9}"/>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6" name="Text Placeholder 10">
            <a:extLst>
              <a:ext uri="{FF2B5EF4-FFF2-40B4-BE49-F238E27FC236}">
                <a16:creationId xmlns:a16="http://schemas.microsoft.com/office/drawing/2014/main" id="{ED2F24C3-54DE-59B8-9390-8C3C0F11B06B}"/>
              </a:ext>
            </a:extLst>
          </p:cNvPr>
          <p:cNvSpPr txBox="1">
            <a:spLocks noGrp="1"/>
          </p:cNvSpPr>
          <p:nvPr>
            <p:ph type="body" idx="4294967295"/>
          </p:nvPr>
        </p:nvSpPr>
        <p:spPr>
          <a:xfrm>
            <a:off x="627058" y="419096"/>
            <a:ext cx="3725859" cy="225710"/>
          </a:xfrm>
        </p:spPr>
        <p:txBody>
          <a:bodyPr/>
          <a:lstStyle>
            <a:lvl1pPr>
              <a:defRPr sz="1000" b="1" cap="all" spc="300">
                <a:latin typeface="Calibri" pitchFamily="34"/>
              </a:defRPr>
            </a:lvl1pPr>
          </a:lstStyle>
          <a:p>
            <a:pPr lvl="0"/>
            <a:r>
              <a:rPr lang="en-US"/>
              <a:t>Click to add section title</a:t>
            </a:r>
          </a:p>
        </p:txBody>
      </p:sp>
      <p:sp>
        <p:nvSpPr>
          <p:cNvPr id="7" name="Text Placeholder 4">
            <a:extLst>
              <a:ext uri="{FF2B5EF4-FFF2-40B4-BE49-F238E27FC236}">
                <a16:creationId xmlns:a16="http://schemas.microsoft.com/office/drawing/2014/main" id="{B8C54E74-FB7B-5372-7C9E-E54B2D6ED878}"/>
              </a:ext>
            </a:extLst>
          </p:cNvPr>
          <p:cNvSpPr txBox="1">
            <a:spLocks noGrp="1"/>
          </p:cNvSpPr>
          <p:nvPr>
            <p:ph type="body" idx="4294967295"/>
          </p:nvPr>
        </p:nvSpPr>
        <p:spPr>
          <a:xfrm>
            <a:off x="627058" y="722842"/>
            <a:ext cx="3725859" cy="338556"/>
          </a:xfrm>
        </p:spPr>
        <p:txBody>
          <a:bodyPr>
            <a:spAutoFit/>
          </a:bodyPr>
          <a:lstStyle>
            <a:lvl1pPr>
              <a:spcBef>
                <a:spcPts val="0"/>
              </a:spcBef>
              <a:defRPr sz="2200" b="1">
                <a:latin typeface="Calibri" pitchFamily="34"/>
              </a:defRPr>
            </a:lvl1pPr>
          </a:lstStyle>
          <a:p>
            <a:pPr lvl="0"/>
            <a:r>
              <a:rPr lang="en-US"/>
              <a:t>Title with Big and Little Type</a:t>
            </a:r>
          </a:p>
        </p:txBody>
      </p:sp>
    </p:spTree>
    <p:extLst>
      <p:ext uri="{BB962C8B-B14F-4D97-AF65-F5344CB8AC3E}">
        <p14:creationId xmlns:p14="http://schemas.microsoft.com/office/powerpoint/2010/main" val="2548071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ype+2_photos">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4D24C9A9-37E7-BDCC-ED0B-6152A902C4D9}"/>
              </a:ext>
            </a:extLst>
          </p:cNvPr>
          <p:cNvSpPr/>
          <p:nvPr/>
        </p:nvSpPr>
        <p:spPr>
          <a:xfrm>
            <a:off x="4383743" y="0"/>
            <a:ext cx="7808262" cy="6858000"/>
          </a:xfrm>
          <a:prstGeom prst="rect">
            <a:avLst/>
          </a:prstGeom>
          <a:solidFill>
            <a:srgbClr val="FBFAFA"/>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BFAFA"/>
              </a:solidFill>
              <a:uFillTx/>
              <a:latin typeface="Calibri Light" pitchFamily="34"/>
              <a:ea typeface="Human Sans ExtraLight"/>
              <a:cs typeface="Human Sans ExtraLight"/>
            </a:endParaRPr>
          </a:p>
        </p:txBody>
      </p:sp>
      <p:sp>
        <p:nvSpPr>
          <p:cNvPr id="3" name="Text Placeholder 4">
            <a:extLst>
              <a:ext uri="{FF2B5EF4-FFF2-40B4-BE49-F238E27FC236}">
                <a16:creationId xmlns:a16="http://schemas.microsoft.com/office/drawing/2014/main" id="{6337D558-D0DB-58CB-8C5D-EF085D5AC978}"/>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pic>
        <p:nvPicPr>
          <p:cNvPr id="4" name="Picture Placeholder 7">
            <a:extLst>
              <a:ext uri="{FF2B5EF4-FFF2-40B4-BE49-F238E27FC236}">
                <a16:creationId xmlns:a16="http://schemas.microsoft.com/office/drawing/2014/main" id="{5F6895A4-4D50-C262-9AAF-67A6483D4518}"/>
              </a:ext>
            </a:extLst>
          </p:cNvPr>
          <p:cNvPicPr>
            <a:picLocks noChangeAspect="1"/>
          </p:cNvPicPr>
          <p:nvPr/>
        </p:nvPicPr>
        <p:blipFill>
          <a:blip r:embed="rId2"/>
          <a:srcRect/>
          <a:stretch>
            <a:fillRect/>
          </a:stretch>
        </p:blipFill>
        <p:spPr>
          <a:xfrm>
            <a:off x="7848596" y="948205"/>
            <a:ext cx="3695703" cy="4678079"/>
          </a:xfrm>
          <a:prstGeom prst="rect">
            <a:avLst/>
          </a:prstGeom>
          <a:noFill/>
          <a:ln cap="flat">
            <a:noFill/>
          </a:ln>
        </p:spPr>
      </p:pic>
      <p:pic>
        <p:nvPicPr>
          <p:cNvPr id="5" name="Picture Placeholder 8">
            <a:extLst>
              <a:ext uri="{FF2B5EF4-FFF2-40B4-BE49-F238E27FC236}">
                <a16:creationId xmlns:a16="http://schemas.microsoft.com/office/drawing/2014/main" id="{3D162781-9F73-1CC0-B82B-86CD2094FD30}"/>
              </a:ext>
            </a:extLst>
          </p:cNvPr>
          <p:cNvPicPr>
            <a:picLocks noChangeAspect="1"/>
          </p:cNvPicPr>
          <p:nvPr/>
        </p:nvPicPr>
        <p:blipFill>
          <a:blip r:embed="rId3"/>
          <a:srcRect/>
          <a:stretch>
            <a:fillRect/>
          </a:stretch>
        </p:blipFill>
        <p:spPr>
          <a:xfrm>
            <a:off x="4860593" y="948214"/>
            <a:ext cx="2705673" cy="2175165"/>
          </a:xfrm>
          <a:prstGeom prst="rect">
            <a:avLst/>
          </a:prstGeom>
          <a:noFill/>
          <a:ln cap="flat">
            <a:noFill/>
          </a:ln>
        </p:spPr>
      </p:pic>
      <p:sp>
        <p:nvSpPr>
          <p:cNvPr id="6" name="TextBox 7">
            <a:extLst>
              <a:ext uri="{FF2B5EF4-FFF2-40B4-BE49-F238E27FC236}">
                <a16:creationId xmlns:a16="http://schemas.microsoft.com/office/drawing/2014/main" id="{06B0AA99-4A28-FDD6-46B0-92536B5B4456}"/>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C3155D60-34A8-30A3-3061-A96B59969B8D}"/>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4394AC-1AC6-40DB-AB70-6E8B9C248D8D}"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8" name="Title 1">
            <a:extLst>
              <a:ext uri="{FF2B5EF4-FFF2-40B4-BE49-F238E27FC236}">
                <a16:creationId xmlns:a16="http://schemas.microsoft.com/office/drawing/2014/main" id="{43EACE49-2FEE-9928-01AD-7333200A48C5}"/>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056E9E0F-41DF-2277-C76E-7435C6C3F0A0}"/>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007656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_Light_Picture">
    <p:bg>
      <p:bgPr>
        <a:solidFill>
          <a:srgbClr val="FFFFFF"/>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88A530E-1F8A-340C-1FB4-6D97E9005B48}"/>
              </a:ext>
            </a:extLst>
          </p:cNvPr>
          <p:cNvSpPr/>
          <p:nvPr/>
        </p:nvSpPr>
        <p:spPr>
          <a:xfrm>
            <a:off x="0" y="0"/>
            <a:ext cx="12191996" cy="6858000"/>
          </a:xfrm>
          <a:prstGeom prst="rect">
            <a:avLst/>
          </a:prstGeom>
          <a:gradFill>
            <a:gsLst>
              <a:gs pos="0">
                <a:srgbClr val="FFFFFF"/>
              </a:gs>
              <a:gs pos="100000">
                <a:srgbClr val="FFFFFF">
                  <a:alpha val="0"/>
                </a:srgbClr>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Picture Placeholder 5">
            <a:extLst>
              <a:ext uri="{FF2B5EF4-FFF2-40B4-BE49-F238E27FC236}">
                <a16:creationId xmlns:a16="http://schemas.microsoft.com/office/drawing/2014/main" id="{05CD672B-ABEA-711E-2CB2-5630ECE78499}"/>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5AEA8AF1-DBA3-BB8E-8034-05D5C72A4996}"/>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5" name="Text Placeholder 4">
            <a:extLst>
              <a:ext uri="{FF2B5EF4-FFF2-40B4-BE49-F238E27FC236}">
                <a16:creationId xmlns:a16="http://schemas.microsoft.com/office/drawing/2014/main" id="{7798E3DF-3FF0-631F-FB2E-54DFFF58140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6" name="Footer Placeholder 5">
            <a:extLst>
              <a:ext uri="{FF2B5EF4-FFF2-40B4-BE49-F238E27FC236}">
                <a16:creationId xmlns:a16="http://schemas.microsoft.com/office/drawing/2014/main" id="{E6BE6F78-F9CA-3438-37BA-77BEAE760B73}"/>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7" name="Text Placeholder 4">
            <a:extLst>
              <a:ext uri="{FF2B5EF4-FFF2-40B4-BE49-F238E27FC236}">
                <a16:creationId xmlns:a16="http://schemas.microsoft.com/office/drawing/2014/main" id="{EF915F09-10EA-E099-9E77-00AD37E4D613}"/>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8" name="Picture 4">
            <a:extLst>
              <a:ext uri="{FF2B5EF4-FFF2-40B4-BE49-F238E27FC236}">
                <a16:creationId xmlns:a16="http://schemas.microsoft.com/office/drawing/2014/main" id="{62911A3A-5CC0-D8A7-68EB-5F0032E57C5A}"/>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4086058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ype+2_photos_Blac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D9DF8B6-506C-18B1-D0E7-47D53C00C87C}"/>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pic>
        <p:nvPicPr>
          <p:cNvPr id="3" name="Picture Placeholder 7">
            <a:extLst>
              <a:ext uri="{FF2B5EF4-FFF2-40B4-BE49-F238E27FC236}">
                <a16:creationId xmlns:a16="http://schemas.microsoft.com/office/drawing/2014/main" id="{E268C3B1-9812-7805-3431-616CE1ECEB6C}"/>
              </a:ext>
            </a:extLst>
          </p:cNvPr>
          <p:cNvPicPr>
            <a:picLocks noChangeAspect="1"/>
          </p:cNvPicPr>
          <p:nvPr/>
        </p:nvPicPr>
        <p:blipFill>
          <a:blip r:embed="rId2"/>
          <a:srcRect/>
          <a:stretch>
            <a:fillRect/>
          </a:stretch>
        </p:blipFill>
        <p:spPr>
          <a:xfrm>
            <a:off x="7848596" y="948205"/>
            <a:ext cx="3695703" cy="4678079"/>
          </a:xfrm>
          <a:prstGeom prst="rect">
            <a:avLst/>
          </a:prstGeom>
          <a:noFill/>
          <a:ln cap="flat">
            <a:noFill/>
          </a:ln>
        </p:spPr>
      </p:pic>
      <p:pic>
        <p:nvPicPr>
          <p:cNvPr id="4" name="Picture Placeholder 8">
            <a:extLst>
              <a:ext uri="{FF2B5EF4-FFF2-40B4-BE49-F238E27FC236}">
                <a16:creationId xmlns:a16="http://schemas.microsoft.com/office/drawing/2014/main" id="{D56EFB86-48AC-3445-445F-1D2E29E99B88}"/>
              </a:ext>
            </a:extLst>
          </p:cNvPr>
          <p:cNvPicPr>
            <a:picLocks noChangeAspect="1"/>
          </p:cNvPicPr>
          <p:nvPr/>
        </p:nvPicPr>
        <p:blipFill>
          <a:blip r:embed="rId3"/>
          <a:srcRect/>
          <a:stretch>
            <a:fillRect/>
          </a:stretch>
        </p:blipFill>
        <p:spPr>
          <a:xfrm>
            <a:off x="4860593" y="948214"/>
            <a:ext cx="2705673" cy="2175165"/>
          </a:xfrm>
          <a:prstGeom prst="rect">
            <a:avLst/>
          </a:prstGeom>
          <a:noFill/>
          <a:ln cap="flat">
            <a:noFill/>
          </a:ln>
        </p:spPr>
      </p:pic>
      <p:sp>
        <p:nvSpPr>
          <p:cNvPr id="5" name="Title 1">
            <a:extLst>
              <a:ext uri="{FF2B5EF4-FFF2-40B4-BE49-F238E27FC236}">
                <a16:creationId xmlns:a16="http://schemas.microsoft.com/office/drawing/2014/main" id="{F7779E17-B0A5-CE84-C034-F908146BCDFC}"/>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6" name="Text Placeholder 10">
            <a:extLst>
              <a:ext uri="{FF2B5EF4-FFF2-40B4-BE49-F238E27FC236}">
                <a16:creationId xmlns:a16="http://schemas.microsoft.com/office/drawing/2014/main" id="{E030C73B-6C1A-288D-7902-89D91A72EB99}"/>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51639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ype+1_photo">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3E36E8-AA4B-4CDC-AE1F-502326300C35}"/>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sp>
        <p:nvSpPr>
          <p:cNvPr id="3" name="Picture Placeholder 8">
            <a:extLst>
              <a:ext uri="{FF2B5EF4-FFF2-40B4-BE49-F238E27FC236}">
                <a16:creationId xmlns:a16="http://schemas.microsoft.com/office/drawing/2014/main" id="{30DA1F25-8E6A-FDBD-DD85-E03E25FD7843}"/>
              </a:ext>
            </a:extLst>
          </p:cNvPr>
          <p:cNvSpPr txBox="1">
            <a:spLocks noGrp="1"/>
          </p:cNvSpPr>
          <p:nvPr>
            <p:ph type="pic" idx="4294967295"/>
          </p:nvPr>
        </p:nvSpPr>
        <p:spPr>
          <a:xfrm>
            <a:off x="5067303" y="922227"/>
            <a:ext cx="6476996" cy="4710476"/>
          </a:xfrm>
        </p:spPr>
        <p:txBody>
          <a:bodyPr/>
          <a:lstStyle>
            <a:lvl1pPr>
              <a:defRPr/>
            </a:lvl1pPr>
          </a:lstStyle>
          <a:p>
            <a:pPr lvl="0"/>
            <a:r>
              <a:rPr lang="en-US"/>
              <a:t>Click icon to add picture</a:t>
            </a:r>
          </a:p>
        </p:txBody>
      </p:sp>
      <p:sp>
        <p:nvSpPr>
          <p:cNvPr id="4" name="Title 1">
            <a:extLst>
              <a:ext uri="{FF2B5EF4-FFF2-40B4-BE49-F238E27FC236}">
                <a16:creationId xmlns:a16="http://schemas.microsoft.com/office/drawing/2014/main" id="{1E4CE651-B31A-A5DE-91DE-2ACA36034B8F}"/>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52C2547E-7307-BFAA-68CF-259210710824}"/>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532621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ype+1_Photo_Blu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786B21B-9435-8541-9B8C-74F6B535417F}"/>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a:t>
            </a:r>
          </a:p>
        </p:txBody>
      </p:sp>
      <p:sp>
        <p:nvSpPr>
          <p:cNvPr id="3" name="Picture Placeholder 8">
            <a:extLst>
              <a:ext uri="{FF2B5EF4-FFF2-40B4-BE49-F238E27FC236}">
                <a16:creationId xmlns:a16="http://schemas.microsoft.com/office/drawing/2014/main" id="{DFC68700-27FF-F551-5990-33506E28ED92}"/>
              </a:ext>
            </a:extLst>
          </p:cNvPr>
          <p:cNvSpPr txBox="1">
            <a:spLocks noGrp="1"/>
          </p:cNvSpPr>
          <p:nvPr>
            <p:ph type="pic" idx="4294967295"/>
          </p:nvPr>
        </p:nvSpPr>
        <p:spPr>
          <a:xfrm>
            <a:off x="5029200" y="922227"/>
            <a:ext cx="6527801" cy="4710476"/>
          </a:xfrm>
        </p:spPr>
        <p:txBody>
          <a:bodyPr/>
          <a:lstStyle>
            <a:lvl1pPr>
              <a:defRPr/>
            </a:lvl1pPr>
          </a:lstStyle>
          <a:p>
            <a:pPr lvl="0"/>
            <a:r>
              <a:rPr lang="en-US"/>
              <a:t>Click icon to add picture</a:t>
            </a:r>
          </a:p>
        </p:txBody>
      </p:sp>
      <p:sp>
        <p:nvSpPr>
          <p:cNvPr id="4" name="Title 1">
            <a:extLst>
              <a:ext uri="{FF2B5EF4-FFF2-40B4-BE49-F238E27FC236}">
                <a16:creationId xmlns:a16="http://schemas.microsoft.com/office/drawing/2014/main" id="{A9F7DF18-986F-F36D-E386-27747DB3CEEE}"/>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CE7B3F5C-9CD7-0C09-A9B8-46BF26F9326C}"/>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5676354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_Large">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2021224-6D9F-626A-C43C-3AB38377AE67}"/>
              </a:ext>
            </a:extLst>
          </p:cNvPr>
          <p:cNvSpPr txBox="1">
            <a:spLocks noGrp="1"/>
          </p:cNvSpPr>
          <p:nvPr>
            <p:ph type="title"/>
          </p:nvPr>
        </p:nvSpPr>
        <p:spPr>
          <a:xfrm>
            <a:off x="1123953" y="1762725"/>
            <a:ext cx="10434620"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AE1C3099-796A-C026-57D6-E3371E4F7136}"/>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C72223B5-7A93-A7B1-D085-6B1A25477D72}"/>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0000"/>
                </a:solidFill>
                <a:uFillTx/>
                <a:latin typeface="Calibri" pitchFamily="34"/>
                <a:ea typeface="Calibri Light" pitchFamily="34"/>
                <a:cs typeface="Calibri" pitchFamily="34"/>
              </a:rPr>
              <a:t>“</a:t>
            </a:r>
          </a:p>
        </p:txBody>
      </p:sp>
      <p:sp>
        <p:nvSpPr>
          <p:cNvPr id="5" name="TextBox 7">
            <a:extLst>
              <a:ext uri="{FF2B5EF4-FFF2-40B4-BE49-F238E27FC236}">
                <a16:creationId xmlns:a16="http://schemas.microsoft.com/office/drawing/2014/main" id="{19CD2514-2FAD-7563-9C4F-740AA5BBB8D9}"/>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DF3168A7-AA96-9DD3-F792-13FC0A7BD39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4583BC9-EF5A-43A2-B684-93CF01AA04BF}"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7" name="Picture 10">
            <a:extLst>
              <a:ext uri="{FF2B5EF4-FFF2-40B4-BE49-F238E27FC236}">
                <a16:creationId xmlns:a16="http://schemas.microsoft.com/office/drawing/2014/main" id="{E015F0D9-B08D-06E2-2BE7-EFEC57BD638C}"/>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8" name="Text Placeholder 10">
            <a:extLst>
              <a:ext uri="{FF2B5EF4-FFF2-40B4-BE49-F238E27FC236}">
                <a16:creationId xmlns:a16="http://schemas.microsoft.com/office/drawing/2014/main" id="{A04DE229-3826-C71F-D528-011C5C1F7465}"/>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45227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ur_People_1_Person">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3E91AF6-0618-38BB-A287-5D73BB5A7645}"/>
              </a:ext>
            </a:extLst>
          </p:cNvPr>
          <p:cNvSpPr txBox="1">
            <a:spLocks noGrp="1"/>
          </p:cNvSpPr>
          <p:nvPr>
            <p:ph type="body" idx="4294967295"/>
          </p:nvPr>
        </p:nvSpPr>
        <p:spPr>
          <a:xfrm>
            <a:off x="627058" y="948836"/>
            <a:ext cx="3467103" cy="1181285"/>
          </a:xfrm>
        </p:spPr>
        <p:txBody>
          <a:bodyPr>
            <a:spAutoFit/>
          </a:bodyPr>
          <a:lstStyle>
            <a:lvl1pPr>
              <a:lnSpc>
                <a:spcPts val="4600"/>
              </a:lnSpc>
              <a:spcBef>
                <a:spcPts val="0"/>
              </a:spcBef>
              <a:defRPr sz="4400">
                <a:solidFill>
                  <a:srgbClr val="000000"/>
                </a:solidFill>
                <a:latin typeface="Calibri" pitchFamily="34"/>
              </a:defRPr>
            </a:lvl1pPr>
            <a:lvl2pPr marL="0" lvl="0" indent="0">
              <a:lnSpc>
                <a:spcPts val="4600"/>
              </a:lnSpc>
              <a:spcBef>
                <a:spcPts val="0"/>
              </a:spcBef>
              <a:buNone/>
              <a:defRPr sz="4400">
                <a:latin typeface="Calibri" pitchFamily="34"/>
                <a:ea typeface="Calibri" pitchFamily="34"/>
              </a:defRPr>
            </a:lvl2pPr>
          </a:lstStyle>
          <a:p>
            <a:pPr lvl="0"/>
            <a:r>
              <a:rPr lang="en-US"/>
              <a:t>Name</a:t>
            </a:r>
          </a:p>
          <a:p>
            <a:pPr lvl="0"/>
            <a:r>
              <a:rPr lang="en-US"/>
              <a:t>Lastname</a:t>
            </a:r>
          </a:p>
        </p:txBody>
      </p:sp>
      <p:sp>
        <p:nvSpPr>
          <p:cNvPr id="3" name="Text Placeholder 4">
            <a:extLst>
              <a:ext uri="{FF2B5EF4-FFF2-40B4-BE49-F238E27FC236}">
                <a16:creationId xmlns:a16="http://schemas.microsoft.com/office/drawing/2014/main" id="{CEB10123-2782-D43F-84E2-B64DC07ADF72}"/>
              </a:ext>
            </a:extLst>
          </p:cNvPr>
          <p:cNvSpPr txBox="1">
            <a:spLocks noGrp="1"/>
          </p:cNvSpPr>
          <p:nvPr>
            <p:ph type="body" idx="4294967295"/>
          </p:nvPr>
        </p:nvSpPr>
        <p:spPr>
          <a:xfrm>
            <a:off x="627058" y="2916936"/>
            <a:ext cx="4648196" cy="2548067"/>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Tortor rutrum laoreet morbi pretium nunc, massa tortor consequat urna. Risus etiam purus mauris donec. Netus diam massa ullamcorper proin fermentum egestas et quis. </a:t>
            </a:r>
          </a:p>
        </p:txBody>
      </p:sp>
      <p:sp>
        <p:nvSpPr>
          <p:cNvPr id="4" name="Text Placeholder 4">
            <a:extLst>
              <a:ext uri="{FF2B5EF4-FFF2-40B4-BE49-F238E27FC236}">
                <a16:creationId xmlns:a16="http://schemas.microsoft.com/office/drawing/2014/main" id="{C7F8D6B7-5D5F-A9B7-A34A-9FCB9FE0950F}"/>
              </a:ext>
            </a:extLst>
          </p:cNvPr>
          <p:cNvSpPr txBox="1">
            <a:spLocks noGrp="1"/>
          </p:cNvSpPr>
          <p:nvPr>
            <p:ph type="body" idx="4294967295"/>
          </p:nvPr>
        </p:nvSpPr>
        <p:spPr>
          <a:xfrm>
            <a:off x="627058" y="2406801"/>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5" name="Picture Placeholder 11">
            <a:extLst>
              <a:ext uri="{FF2B5EF4-FFF2-40B4-BE49-F238E27FC236}">
                <a16:creationId xmlns:a16="http://schemas.microsoft.com/office/drawing/2014/main" id="{D4444F17-FE38-099F-F83F-95F509E3837C}"/>
              </a:ext>
            </a:extLst>
          </p:cNvPr>
          <p:cNvSpPr txBox="1">
            <a:spLocks noGrp="1"/>
          </p:cNvSpPr>
          <p:nvPr>
            <p:ph type="pic" idx="4294967295"/>
          </p:nvPr>
        </p:nvSpPr>
        <p:spPr>
          <a:xfrm>
            <a:off x="6092948" y="0"/>
            <a:ext cx="6099048" cy="6858000"/>
          </a:xfrm>
        </p:spPr>
        <p:txBody>
          <a:bodyPr/>
          <a:lstStyle>
            <a:lvl1pPr>
              <a:defRPr/>
            </a:lvl1pPr>
          </a:lstStyle>
          <a:p>
            <a:pPr lvl="0"/>
            <a:r>
              <a:rPr lang="en-US"/>
              <a:t>Click icon to add picture</a:t>
            </a:r>
          </a:p>
        </p:txBody>
      </p:sp>
      <p:sp>
        <p:nvSpPr>
          <p:cNvPr id="6" name="TextBox 5">
            <a:extLst>
              <a:ext uri="{FF2B5EF4-FFF2-40B4-BE49-F238E27FC236}">
                <a16:creationId xmlns:a16="http://schemas.microsoft.com/office/drawing/2014/main" id="{A86B2332-FD32-54C7-57F9-5B4004D6D782}"/>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31F9AE67-FFD0-D82F-E0D7-B1BCA3D296B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A8E9D9A-C781-4C18-81EC-2E1CBACCCD2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10">
            <a:extLst>
              <a:ext uri="{FF2B5EF4-FFF2-40B4-BE49-F238E27FC236}">
                <a16:creationId xmlns:a16="http://schemas.microsoft.com/office/drawing/2014/main" id="{554E3D9E-CEFC-6E34-7425-41783470F14B}"/>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4C7D376D-7218-9B48-A63D-B4050FE2C1FF}"/>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80065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Our_People_1_Person_White">
    <p:bg>
      <p:bgPr>
        <a:solidFill>
          <a:srgbClr val="FBFAFA"/>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A33A9BAB-7FFA-422A-27BB-A9A9335A9FE3}"/>
              </a:ext>
            </a:extLst>
          </p:cNvPr>
          <p:cNvSpPr txBox="1">
            <a:spLocks noGrp="1"/>
          </p:cNvSpPr>
          <p:nvPr>
            <p:ph type="body" idx="4294967295"/>
          </p:nvPr>
        </p:nvSpPr>
        <p:spPr>
          <a:xfrm>
            <a:off x="627058" y="2916936"/>
            <a:ext cx="4648196" cy="2548067"/>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Tortor rutrum laoreet morbi pretium nunc, massa tortor consequat urna. Risus etiam purus mauris donec. Netus diam massa ullamcorper proin fermentum egestas et quis. </a:t>
            </a:r>
          </a:p>
        </p:txBody>
      </p:sp>
      <p:sp>
        <p:nvSpPr>
          <p:cNvPr id="3" name="Picture Placeholder 11">
            <a:extLst>
              <a:ext uri="{FF2B5EF4-FFF2-40B4-BE49-F238E27FC236}">
                <a16:creationId xmlns:a16="http://schemas.microsoft.com/office/drawing/2014/main" id="{E86E1025-6DAA-EC10-CD40-92195179DD5E}"/>
              </a:ext>
            </a:extLst>
          </p:cNvPr>
          <p:cNvSpPr txBox="1">
            <a:spLocks noGrp="1"/>
          </p:cNvSpPr>
          <p:nvPr>
            <p:ph type="pic" idx="4294967295"/>
          </p:nvPr>
        </p:nvSpPr>
        <p:spPr>
          <a:xfrm>
            <a:off x="6092948" y="0"/>
            <a:ext cx="6099048"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C892937F-207F-E51F-D878-E854A7A6B674}"/>
              </a:ext>
            </a:extLst>
          </p:cNvPr>
          <p:cNvSpPr txBox="1">
            <a:spLocks noGrp="1"/>
          </p:cNvSpPr>
          <p:nvPr>
            <p:ph type="body" idx="4294967295"/>
          </p:nvPr>
        </p:nvSpPr>
        <p:spPr>
          <a:xfrm>
            <a:off x="627058" y="948836"/>
            <a:ext cx="3467103" cy="1181285"/>
          </a:xfrm>
        </p:spPr>
        <p:txBody>
          <a:bodyPr>
            <a:spAutoFit/>
          </a:bodyPr>
          <a:lstStyle>
            <a:lvl1pPr>
              <a:lnSpc>
                <a:spcPts val="4600"/>
              </a:lnSpc>
              <a:spcBef>
                <a:spcPts val="0"/>
              </a:spcBef>
              <a:defRPr sz="4400">
                <a:solidFill>
                  <a:srgbClr val="000000"/>
                </a:solidFill>
                <a:latin typeface="Calibri" pitchFamily="34"/>
              </a:defRPr>
            </a:lvl1pPr>
            <a:lvl2pPr marL="0" lvl="0" indent="0">
              <a:lnSpc>
                <a:spcPts val="4600"/>
              </a:lnSpc>
              <a:spcBef>
                <a:spcPts val="0"/>
              </a:spcBef>
              <a:buNone/>
              <a:defRPr sz="4400">
                <a:latin typeface="Calibri" pitchFamily="34"/>
                <a:ea typeface="Calibri" pitchFamily="34"/>
              </a:defRPr>
            </a:lvl2pPr>
          </a:lstStyle>
          <a:p>
            <a:pPr lvl="0"/>
            <a:r>
              <a:rPr lang="en-US"/>
              <a:t>Name</a:t>
            </a:r>
          </a:p>
          <a:p>
            <a:pPr lvl="0"/>
            <a:r>
              <a:rPr lang="en-US"/>
              <a:t>Lastname</a:t>
            </a:r>
          </a:p>
        </p:txBody>
      </p:sp>
      <p:sp>
        <p:nvSpPr>
          <p:cNvPr id="5" name="Text Placeholder 4">
            <a:extLst>
              <a:ext uri="{FF2B5EF4-FFF2-40B4-BE49-F238E27FC236}">
                <a16:creationId xmlns:a16="http://schemas.microsoft.com/office/drawing/2014/main" id="{602921B3-90C6-9FEE-D1EF-AA3E93B1E551}"/>
              </a:ext>
            </a:extLst>
          </p:cNvPr>
          <p:cNvSpPr txBox="1">
            <a:spLocks noGrp="1"/>
          </p:cNvSpPr>
          <p:nvPr>
            <p:ph type="body" idx="4294967295"/>
          </p:nvPr>
        </p:nvSpPr>
        <p:spPr>
          <a:xfrm>
            <a:off x="627058" y="2406801"/>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6" name="TextBox 8">
            <a:extLst>
              <a:ext uri="{FF2B5EF4-FFF2-40B4-BE49-F238E27FC236}">
                <a16:creationId xmlns:a16="http://schemas.microsoft.com/office/drawing/2014/main" id="{5C688218-5BA4-6F87-EDBD-B15F4CD5CFBD}"/>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D4C3C4EC-CD60-22E0-1FC0-6D180E3CCA20}"/>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F771179-960A-458B-AC5F-5BB5CDCE115C}"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10">
            <a:extLst>
              <a:ext uri="{FF2B5EF4-FFF2-40B4-BE49-F238E27FC236}">
                <a16:creationId xmlns:a16="http://schemas.microsoft.com/office/drawing/2014/main" id="{CDDFF461-B0D9-DDC6-F022-383B8EF5AEAB}"/>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636777E7-1759-DC7D-2CC9-690C38AFCE1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471529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Our_People_2_People">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99CD81A-5BD1-D639-AD4B-762D2216F25B}"/>
              </a:ext>
            </a:extLst>
          </p:cNvPr>
          <p:cNvSpPr txBox="1">
            <a:spLocks noGrp="1"/>
          </p:cNvSpPr>
          <p:nvPr>
            <p:ph type="body" idx="4294967295"/>
          </p:nvPr>
        </p:nvSpPr>
        <p:spPr>
          <a:xfrm>
            <a:off x="639074" y="3881874"/>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5EE58E49-9B98-8B4C-0661-E41E65C897D7}"/>
              </a:ext>
            </a:extLst>
          </p:cNvPr>
          <p:cNvSpPr txBox="1">
            <a:spLocks noGrp="1"/>
          </p:cNvSpPr>
          <p:nvPr>
            <p:ph type="body" idx="4294967295"/>
          </p:nvPr>
        </p:nvSpPr>
        <p:spPr>
          <a:xfrm>
            <a:off x="639074"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4" name="Text Placeholder 4">
            <a:extLst>
              <a:ext uri="{FF2B5EF4-FFF2-40B4-BE49-F238E27FC236}">
                <a16:creationId xmlns:a16="http://schemas.microsoft.com/office/drawing/2014/main" id="{34B3CED8-D9B7-41FB-7DAD-0709F048BBD7}"/>
              </a:ext>
            </a:extLst>
          </p:cNvPr>
          <p:cNvSpPr txBox="1">
            <a:spLocks noGrp="1"/>
          </p:cNvSpPr>
          <p:nvPr>
            <p:ph type="body" idx="4294967295"/>
          </p:nvPr>
        </p:nvSpPr>
        <p:spPr>
          <a:xfrm>
            <a:off x="639074" y="4533714"/>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5" name="Picture Placeholder 11">
            <a:extLst>
              <a:ext uri="{FF2B5EF4-FFF2-40B4-BE49-F238E27FC236}">
                <a16:creationId xmlns:a16="http://schemas.microsoft.com/office/drawing/2014/main" id="{ACAAEF7E-9A51-3DAE-3FCE-DE3AC01349CD}"/>
              </a:ext>
            </a:extLst>
          </p:cNvPr>
          <p:cNvSpPr txBox="1">
            <a:spLocks noGrp="1"/>
          </p:cNvSpPr>
          <p:nvPr>
            <p:ph type="pic" idx="4294967295"/>
          </p:nvPr>
        </p:nvSpPr>
        <p:spPr>
          <a:xfrm>
            <a:off x="0" y="0"/>
            <a:ext cx="6099048" cy="36576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83187012-D592-1513-40BB-5347C7595537}"/>
              </a:ext>
            </a:extLst>
          </p:cNvPr>
          <p:cNvSpPr txBox="1">
            <a:spLocks noGrp="1"/>
          </p:cNvSpPr>
          <p:nvPr>
            <p:ph type="body" idx="4294967295"/>
          </p:nvPr>
        </p:nvSpPr>
        <p:spPr>
          <a:xfrm>
            <a:off x="6743700" y="3881874"/>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CF62AFEC-0183-931F-0E11-81922B34849F}"/>
              </a:ext>
            </a:extLst>
          </p:cNvPr>
          <p:cNvSpPr txBox="1">
            <a:spLocks noGrp="1"/>
          </p:cNvSpPr>
          <p:nvPr>
            <p:ph type="body" idx="4294967295"/>
          </p:nvPr>
        </p:nvSpPr>
        <p:spPr>
          <a:xfrm>
            <a:off x="6743700"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8" name="Text Placeholder 4">
            <a:extLst>
              <a:ext uri="{FF2B5EF4-FFF2-40B4-BE49-F238E27FC236}">
                <a16:creationId xmlns:a16="http://schemas.microsoft.com/office/drawing/2014/main" id="{02DBAAA8-0759-926A-65A3-45DD66A26759}"/>
              </a:ext>
            </a:extLst>
          </p:cNvPr>
          <p:cNvSpPr txBox="1">
            <a:spLocks noGrp="1"/>
          </p:cNvSpPr>
          <p:nvPr>
            <p:ph type="body" idx="4294967295"/>
          </p:nvPr>
        </p:nvSpPr>
        <p:spPr>
          <a:xfrm>
            <a:off x="6743700" y="4533714"/>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9" name="Picture Placeholder 11">
            <a:extLst>
              <a:ext uri="{FF2B5EF4-FFF2-40B4-BE49-F238E27FC236}">
                <a16:creationId xmlns:a16="http://schemas.microsoft.com/office/drawing/2014/main" id="{59384B83-D900-1AF7-9EEA-D41421442F80}"/>
              </a:ext>
            </a:extLst>
          </p:cNvPr>
          <p:cNvSpPr txBox="1">
            <a:spLocks noGrp="1"/>
          </p:cNvSpPr>
          <p:nvPr>
            <p:ph type="pic" idx="4294967295"/>
          </p:nvPr>
        </p:nvSpPr>
        <p:spPr>
          <a:xfrm>
            <a:off x="6096003" y="0"/>
            <a:ext cx="6099048" cy="3657600"/>
          </a:xfrm>
        </p:spPr>
        <p:txBody>
          <a:bodyPr/>
          <a:lstStyle>
            <a:lvl1pPr>
              <a:defRPr/>
            </a:lvl1pPr>
          </a:lstStyle>
          <a:p>
            <a:pPr lvl="0"/>
            <a:r>
              <a:rPr lang="en-US"/>
              <a:t>Click icon to add picture</a:t>
            </a:r>
          </a:p>
        </p:txBody>
      </p:sp>
      <p:sp>
        <p:nvSpPr>
          <p:cNvPr id="10" name="TextBox 12">
            <a:extLst>
              <a:ext uri="{FF2B5EF4-FFF2-40B4-BE49-F238E27FC236}">
                <a16:creationId xmlns:a16="http://schemas.microsoft.com/office/drawing/2014/main" id="{A5E2CD56-BFF6-2AB1-A773-6CAD18A2ECC3}"/>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1" name="Text Placeholder 3">
            <a:extLst>
              <a:ext uri="{FF2B5EF4-FFF2-40B4-BE49-F238E27FC236}">
                <a16:creationId xmlns:a16="http://schemas.microsoft.com/office/drawing/2014/main" id="{F4F29A75-62AD-8B25-53E4-D8C652DDF3C5}"/>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F6BB778-799E-4C9B-9CF3-E430E11A2D7E}"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2" name="Picture 14">
            <a:extLst>
              <a:ext uri="{FF2B5EF4-FFF2-40B4-BE49-F238E27FC236}">
                <a16:creationId xmlns:a16="http://schemas.microsoft.com/office/drawing/2014/main" id="{43AFF4F0-E3C8-3D35-0893-10AD3F31ABD9}"/>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3233811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Our_People_2_People_Whit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7F1E0D1-7563-7E46-0172-C37D1737B8F0}"/>
              </a:ext>
            </a:extLst>
          </p:cNvPr>
          <p:cNvSpPr txBox="1">
            <a:spLocks noGrp="1"/>
          </p:cNvSpPr>
          <p:nvPr>
            <p:ph type="body" idx="4294967295"/>
          </p:nvPr>
        </p:nvSpPr>
        <p:spPr>
          <a:xfrm>
            <a:off x="639074"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3" name="Picture Placeholder 11">
            <a:extLst>
              <a:ext uri="{FF2B5EF4-FFF2-40B4-BE49-F238E27FC236}">
                <a16:creationId xmlns:a16="http://schemas.microsoft.com/office/drawing/2014/main" id="{BF4ABC04-DD95-3A7F-2999-5ACC7DFF7360}"/>
              </a:ext>
            </a:extLst>
          </p:cNvPr>
          <p:cNvSpPr txBox="1">
            <a:spLocks noGrp="1"/>
          </p:cNvSpPr>
          <p:nvPr>
            <p:ph type="pic" idx="4294967295"/>
          </p:nvPr>
        </p:nvSpPr>
        <p:spPr>
          <a:xfrm>
            <a:off x="0" y="0"/>
            <a:ext cx="6099048" cy="36576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7609066A-41C3-68C7-8579-20BB948B0BB6}"/>
              </a:ext>
            </a:extLst>
          </p:cNvPr>
          <p:cNvSpPr txBox="1">
            <a:spLocks noGrp="1"/>
          </p:cNvSpPr>
          <p:nvPr>
            <p:ph type="body" idx="4294967295"/>
          </p:nvPr>
        </p:nvSpPr>
        <p:spPr>
          <a:xfrm>
            <a:off x="6743700"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5" name="Picture Placeholder 11">
            <a:extLst>
              <a:ext uri="{FF2B5EF4-FFF2-40B4-BE49-F238E27FC236}">
                <a16:creationId xmlns:a16="http://schemas.microsoft.com/office/drawing/2014/main" id="{DF93529A-BFBA-88AA-B9EF-198C5FFDA8A2}"/>
              </a:ext>
            </a:extLst>
          </p:cNvPr>
          <p:cNvSpPr txBox="1">
            <a:spLocks noGrp="1"/>
          </p:cNvSpPr>
          <p:nvPr>
            <p:ph type="pic" idx="4294967295"/>
          </p:nvPr>
        </p:nvSpPr>
        <p:spPr>
          <a:xfrm>
            <a:off x="6096003" y="0"/>
            <a:ext cx="6099048" cy="36576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D082E87E-CFE3-E6B2-68EE-D3926ADBEE5A}"/>
              </a:ext>
            </a:extLst>
          </p:cNvPr>
          <p:cNvSpPr txBox="1">
            <a:spLocks noGrp="1"/>
          </p:cNvSpPr>
          <p:nvPr>
            <p:ph type="body" idx="4294967295"/>
          </p:nvPr>
        </p:nvSpPr>
        <p:spPr>
          <a:xfrm>
            <a:off x="639074" y="3869173"/>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8EA3EFB1-74AD-7E44-FAA1-D5B08FA59565}"/>
              </a:ext>
            </a:extLst>
          </p:cNvPr>
          <p:cNvSpPr txBox="1">
            <a:spLocks noGrp="1"/>
          </p:cNvSpPr>
          <p:nvPr>
            <p:ph type="body" idx="4294967295"/>
          </p:nvPr>
        </p:nvSpPr>
        <p:spPr>
          <a:xfrm>
            <a:off x="639074" y="4521013"/>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8" name="Text Placeholder 4">
            <a:extLst>
              <a:ext uri="{FF2B5EF4-FFF2-40B4-BE49-F238E27FC236}">
                <a16:creationId xmlns:a16="http://schemas.microsoft.com/office/drawing/2014/main" id="{D7953A88-5762-A0F6-FFDB-9A2290178E98}"/>
              </a:ext>
            </a:extLst>
          </p:cNvPr>
          <p:cNvSpPr txBox="1">
            <a:spLocks noGrp="1"/>
          </p:cNvSpPr>
          <p:nvPr>
            <p:ph type="body" idx="4294967295"/>
          </p:nvPr>
        </p:nvSpPr>
        <p:spPr>
          <a:xfrm>
            <a:off x="6743700" y="3869173"/>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9" name="Text Placeholder 4">
            <a:extLst>
              <a:ext uri="{FF2B5EF4-FFF2-40B4-BE49-F238E27FC236}">
                <a16:creationId xmlns:a16="http://schemas.microsoft.com/office/drawing/2014/main" id="{F3F55A82-BB40-2918-5021-6107155ED20D}"/>
              </a:ext>
            </a:extLst>
          </p:cNvPr>
          <p:cNvSpPr txBox="1">
            <a:spLocks noGrp="1"/>
          </p:cNvSpPr>
          <p:nvPr>
            <p:ph type="body" idx="4294967295"/>
          </p:nvPr>
        </p:nvSpPr>
        <p:spPr>
          <a:xfrm>
            <a:off x="6743700" y="4521013"/>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10" name="TextBox 8">
            <a:extLst>
              <a:ext uri="{FF2B5EF4-FFF2-40B4-BE49-F238E27FC236}">
                <a16:creationId xmlns:a16="http://schemas.microsoft.com/office/drawing/2014/main" id="{9414E44F-C417-0169-D234-BF50A132AEBA}"/>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1" name="Text Placeholder 3">
            <a:extLst>
              <a:ext uri="{FF2B5EF4-FFF2-40B4-BE49-F238E27FC236}">
                <a16:creationId xmlns:a16="http://schemas.microsoft.com/office/drawing/2014/main" id="{AD392831-1405-CD4F-920E-790C20A43864}"/>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2AD6319-49C7-4231-A6B1-6669B1B3BD39}"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2" name="Picture 14">
            <a:extLst>
              <a:ext uri="{FF2B5EF4-FFF2-40B4-BE49-F238E27FC236}">
                <a16:creationId xmlns:a16="http://schemas.microsoft.com/office/drawing/2014/main" id="{1290A5EA-782F-D805-92CB-21B68F94F2B3}"/>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1647344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Our_People_3_People">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B2DC354-8506-CA42-1776-1DF15065E6D8}"/>
              </a:ext>
            </a:extLst>
          </p:cNvPr>
          <p:cNvSpPr txBox="1">
            <a:spLocks noGrp="1"/>
          </p:cNvSpPr>
          <p:nvPr>
            <p:ph type="body" idx="4294967295"/>
          </p:nvPr>
        </p:nvSpPr>
        <p:spPr>
          <a:xfrm>
            <a:off x="627058"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D5253B4F-DC51-F9E8-8977-6B82B9A24111}"/>
              </a:ext>
            </a:extLst>
          </p:cNvPr>
          <p:cNvSpPr txBox="1">
            <a:spLocks noGrp="1"/>
          </p:cNvSpPr>
          <p:nvPr>
            <p:ph type="body" idx="4294967295"/>
          </p:nvPr>
        </p:nvSpPr>
        <p:spPr>
          <a:xfrm>
            <a:off x="627058"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4" name="Picture Placeholder 11">
            <a:extLst>
              <a:ext uri="{FF2B5EF4-FFF2-40B4-BE49-F238E27FC236}">
                <a16:creationId xmlns:a16="http://schemas.microsoft.com/office/drawing/2014/main" id="{3504D8B0-BA07-95E0-CF7D-551A7E533195}"/>
              </a:ext>
            </a:extLst>
          </p:cNvPr>
          <p:cNvSpPr txBox="1">
            <a:spLocks noGrp="1"/>
          </p:cNvSpPr>
          <p:nvPr>
            <p:ph type="pic" idx="4294967295"/>
          </p:nvPr>
        </p:nvSpPr>
        <p:spPr>
          <a:xfrm>
            <a:off x="627058" y="795015"/>
            <a:ext cx="1866903" cy="198120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403340B7-B271-295F-72AE-63A114EDC5C9}"/>
              </a:ext>
            </a:extLst>
          </p:cNvPr>
          <p:cNvSpPr txBox="1">
            <a:spLocks noGrp="1"/>
          </p:cNvSpPr>
          <p:nvPr>
            <p:ph type="body" idx="4294967295"/>
          </p:nvPr>
        </p:nvSpPr>
        <p:spPr>
          <a:xfrm>
            <a:off x="627058"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C7DC0FB1-7075-CC02-328B-359F21D92DCB}"/>
              </a:ext>
            </a:extLst>
          </p:cNvPr>
          <p:cNvSpPr txBox="1">
            <a:spLocks noGrp="1"/>
          </p:cNvSpPr>
          <p:nvPr>
            <p:ph type="body" idx="4294967295"/>
          </p:nvPr>
        </p:nvSpPr>
        <p:spPr>
          <a:xfrm>
            <a:off x="4394204"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03FE1024-CC9B-3051-826F-8D6AA903EC97}"/>
              </a:ext>
            </a:extLst>
          </p:cNvPr>
          <p:cNvSpPr txBox="1">
            <a:spLocks noGrp="1"/>
          </p:cNvSpPr>
          <p:nvPr>
            <p:ph type="body" idx="4294967295"/>
          </p:nvPr>
        </p:nvSpPr>
        <p:spPr>
          <a:xfrm>
            <a:off x="4394204"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8" name="Picture Placeholder 11">
            <a:extLst>
              <a:ext uri="{FF2B5EF4-FFF2-40B4-BE49-F238E27FC236}">
                <a16:creationId xmlns:a16="http://schemas.microsoft.com/office/drawing/2014/main" id="{97D3BB8F-2564-B843-ACA0-78422FC19372}"/>
              </a:ext>
            </a:extLst>
          </p:cNvPr>
          <p:cNvSpPr txBox="1">
            <a:spLocks noGrp="1"/>
          </p:cNvSpPr>
          <p:nvPr>
            <p:ph type="pic" idx="4294967295"/>
          </p:nvPr>
        </p:nvSpPr>
        <p:spPr>
          <a:xfrm>
            <a:off x="4394204" y="795015"/>
            <a:ext cx="1866903" cy="1981203"/>
          </a:xfrm>
        </p:spPr>
        <p:txBody>
          <a:bodyPr/>
          <a:lstStyle>
            <a:lvl1pPr>
              <a:defRPr/>
            </a:lvl1pPr>
          </a:lstStyle>
          <a:p>
            <a:pPr lvl="0"/>
            <a:r>
              <a:rPr lang="en-US"/>
              <a:t>Click icon to add picture</a:t>
            </a:r>
          </a:p>
        </p:txBody>
      </p:sp>
      <p:sp>
        <p:nvSpPr>
          <p:cNvPr id="9" name="Text Placeholder 4">
            <a:extLst>
              <a:ext uri="{FF2B5EF4-FFF2-40B4-BE49-F238E27FC236}">
                <a16:creationId xmlns:a16="http://schemas.microsoft.com/office/drawing/2014/main" id="{A676FE28-1063-371E-7474-89970627C0CF}"/>
              </a:ext>
            </a:extLst>
          </p:cNvPr>
          <p:cNvSpPr txBox="1">
            <a:spLocks noGrp="1"/>
          </p:cNvSpPr>
          <p:nvPr>
            <p:ph type="body" idx="4294967295"/>
          </p:nvPr>
        </p:nvSpPr>
        <p:spPr>
          <a:xfrm>
            <a:off x="4394204"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0" name="Text Placeholder 4">
            <a:extLst>
              <a:ext uri="{FF2B5EF4-FFF2-40B4-BE49-F238E27FC236}">
                <a16:creationId xmlns:a16="http://schemas.microsoft.com/office/drawing/2014/main" id="{5C2A792A-BF31-CC3E-C58F-6951809F1E67}"/>
              </a:ext>
            </a:extLst>
          </p:cNvPr>
          <p:cNvSpPr txBox="1">
            <a:spLocks noGrp="1"/>
          </p:cNvSpPr>
          <p:nvPr>
            <p:ph type="body" idx="4294967295"/>
          </p:nvPr>
        </p:nvSpPr>
        <p:spPr>
          <a:xfrm>
            <a:off x="8128001"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11" name="Text Placeholder 4">
            <a:extLst>
              <a:ext uri="{FF2B5EF4-FFF2-40B4-BE49-F238E27FC236}">
                <a16:creationId xmlns:a16="http://schemas.microsoft.com/office/drawing/2014/main" id="{7E4105B9-9CE8-F093-4A96-AF523A3542E9}"/>
              </a:ext>
            </a:extLst>
          </p:cNvPr>
          <p:cNvSpPr txBox="1">
            <a:spLocks noGrp="1"/>
          </p:cNvSpPr>
          <p:nvPr>
            <p:ph type="body" idx="4294967295"/>
          </p:nvPr>
        </p:nvSpPr>
        <p:spPr>
          <a:xfrm>
            <a:off x="8128001"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12" name="Picture Placeholder 11">
            <a:extLst>
              <a:ext uri="{FF2B5EF4-FFF2-40B4-BE49-F238E27FC236}">
                <a16:creationId xmlns:a16="http://schemas.microsoft.com/office/drawing/2014/main" id="{C76209DF-344C-B71D-5534-6303E5AE6675}"/>
              </a:ext>
            </a:extLst>
          </p:cNvPr>
          <p:cNvSpPr txBox="1">
            <a:spLocks noGrp="1"/>
          </p:cNvSpPr>
          <p:nvPr>
            <p:ph type="pic" idx="4294967295"/>
          </p:nvPr>
        </p:nvSpPr>
        <p:spPr>
          <a:xfrm>
            <a:off x="8128001" y="795015"/>
            <a:ext cx="1866903" cy="1981203"/>
          </a:xfrm>
        </p:spPr>
        <p:txBody>
          <a:bodyPr/>
          <a:lstStyle>
            <a:lvl1pPr>
              <a:defRPr/>
            </a:lvl1pPr>
          </a:lstStyle>
          <a:p>
            <a:pPr lvl="0"/>
            <a:r>
              <a:rPr lang="en-US"/>
              <a:t>Click icon to add picture</a:t>
            </a:r>
          </a:p>
        </p:txBody>
      </p:sp>
      <p:sp>
        <p:nvSpPr>
          <p:cNvPr id="13" name="Text Placeholder 4">
            <a:extLst>
              <a:ext uri="{FF2B5EF4-FFF2-40B4-BE49-F238E27FC236}">
                <a16:creationId xmlns:a16="http://schemas.microsoft.com/office/drawing/2014/main" id="{0023EEFE-8D05-5F7D-64BC-9FF58855984D}"/>
              </a:ext>
            </a:extLst>
          </p:cNvPr>
          <p:cNvSpPr txBox="1">
            <a:spLocks noGrp="1"/>
          </p:cNvSpPr>
          <p:nvPr>
            <p:ph type="body" idx="4294967295"/>
          </p:nvPr>
        </p:nvSpPr>
        <p:spPr>
          <a:xfrm>
            <a:off x="8128001"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4" name="TextBox 7">
            <a:extLst>
              <a:ext uri="{FF2B5EF4-FFF2-40B4-BE49-F238E27FC236}">
                <a16:creationId xmlns:a16="http://schemas.microsoft.com/office/drawing/2014/main" id="{E0064D48-4427-0C99-9DB8-06201520381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5" name="Text Placeholder 3">
            <a:extLst>
              <a:ext uri="{FF2B5EF4-FFF2-40B4-BE49-F238E27FC236}">
                <a16:creationId xmlns:a16="http://schemas.microsoft.com/office/drawing/2014/main" id="{AF0529C1-88C6-E202-12F3-8064EE397E7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648F7E9-1F56-45E8-98A4-AA98701F5C90}"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6" name="Picture 10">
            <a:extLst>
              <a:ext uri="{FF2B5EF4-FFF2-40B4-BE49-F238E27FC236}">
                <a16:creationId xmlns:a16="http://schemas.microsoft.com/office/drawing/2014/main" id="{7855DBF8-C839-1960-5DCE-0E71831132B0}"/>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17" name="Text Placeholder 10">
            <a:extLst>
              <a:ext uri="{FF2B5EF4-FFF2-40B4-BE49-F238E27FC236}">
                <a16:creationId xmlns:a16="http://schemas.microsoft.com/office/drawing/2014/main" id="{CE9A418D-A017-84F7-B5A3-0FCDDB72E62E}"/>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2421983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Our_People_3_People_Whit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A06FB31-BA4D-C19C-8805-EC70E5A25CD4}"/>
              </a:ext>
            </a:extLst>
          </p:cNvPr>
          <p:cNvSpPr txBox="1">
            <a:spLocks noGrp="1"/>
          </p:cNvSpPr>
          <p:nvPr>
            <p:ph type="body" idx="4294967295"/>
          </p:nvPr>
        </p:nvSpPr>
        <p:spPr>
          <a:xfrm>
            <a:off x="627058"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E9E4F1B9-E587-3B0C-7F20-0F5964FAFD2F}"/>
              </a:ext>
            </a:extLst>
          </p:cNvPr>
          <p:cNvSpPr txBox="1">
            <a:spLocks noGrp="1"/>
          </p:cNvSpPr>
          <p:nvPr>
            <p:ph type="body" idx="4294967295"/>
          </p:nvPr>
        </p:nvSpPr>
        <p:spPr>
          <a:xfrm>
            <a:off x="627058"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4" name="Picture Placeholder 11">
            <a:extLst>
              <a:ext uri="{FF2B5EF4-FFF2-40B4-BE49-F238E27FC236}">
                <a16:creationId xmlns:a16="http://schemas.microsoft.com/office/drawing/2014/main" id="{B4680E42-B232-3B8E-889E-CA100F68E676}"/>
              </a:ext>
            </a:extLst>
          </p:cNvPr>
          <p:cNvSpPr txBox="1">
            <a:spLocks noGrp="1"/>
          </p:cNvSpPr>
          <p:nvPr>
            <p:ph type="pic" idx="4294967295"/>
          </p:nvPr>
        </p:nvSpPr>
        <p:spPr>
          <a:xfrm>
            <a:off x="627058" y="795015"/>
            <a:ext cx="1866903" cy="198120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317B0CAD-29A4-E079-5E47-E4A1FDAF7AAD}"/>
              </a:ext>
            </a:extLst>
          </p:cNvPr>
          <p:cNvSpPr txBox="1">
            <a:spLocks noGrp="1"/>
          </p:cNvSpPr>
          <p:nvPr>
            <p:ph type="body" idx="4294967295"/>
          </p:nvPr>
        </p:nvSpPr>
        <p:spPr>
          <a:xfrm>
            <a:off x="627058"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7F82E986-B2F0-16C5-BBBF-47537774BEA9}"/>
              </a:ext>
            </a:extLst>
          </p:cNvPr>
          <p:cNvSpPr txBox="1">
            <a:spLocks noGrp="1"/>
          </p:cNvSpPr>
          <p:nvPr>
            <p:ph type="body" idx="4294967295"/>
          </p:nvPr>
        </p:nvSpPr>
        <p:spPr>
          <a:xfrm>
            <a:off x="4394204"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00BB7647-B637-AE43-C13F-60CF13A50252}"/>
              </a:ext>
            </a:extLst>
          </p:cNvPr>
          <p:cNvSpPr txBox="1">
            <a:spLocks noGrp="1"/>
          </p:cNvSpPr>
          <p:nvPr>
            <p:ph type="body" idx="4294967295"/>
          </p:nvPr>
        </p:nvSpPr>
        <p:spPr>
          <a:xfrm>
            <a:off x="4394204"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8" name="Picture Placeholder 11">
            <a:extLst>
              <a:ext uri="{FF2B5EF4-FFF2-40B4-BE49-F238E27FC236}">
                <a16:creationId xmlns:a16="http://schemas.microsoft.com/office/drawing/2014/main" id="{AF13692C-E8C8-B394-1DF8-CA7CC187A1F1}"/>
              </a:ext>
            </a:extLst>
          </p:cNvPr>
          <p:cNvSpPr txBox="1">
            <a:spLocks noGrp="1"/>
          </p:cNvSpPr>
          <p:nvPr>
            <p:ph type="pic" idx="4294967295"/>
          </p:nvPr>
        </p:nvSpPr>
        <p:spPr>
          <a:xfrm>
            <a:off x="4394204" y="795015"/>
            <a:ext cx="1866903" cy="1981203"/>
          </a:xfrm>
        </p:spPr>
        <p:txBody>
          <a:bodyPr/>
          <a:lstStyle>
            <a:lvl1pPr>
              <a:defRPr/>
            </a:lvl1pPr>
          </a:lstStyle>
          <a:p>
            <a:pPr lvl="0"/>
            <a:r>
              <a:rPr lang="en-US"/>
              <a:t>Click icon to add picture</a:t>
            </a:r>
          </a:p>
        </p:txBody>
      </p:sp>
      <p:sp>
        <p:nvSpPr>
          <p:cNvPr id="9" name="Text Placeholder 4">
            <a:extLst>
              <a:ext uri="{FF2B5EF4-FFF2-40B4-BE49-F238E27FC236}">
                <a16:creationId xmlns:a16="http://schemas.microsoft.com/office/drawing/2014/main" id="{D4173444-6F65-801A-E6BC-70045C76EAD1}"/>
              </a:ext>
            </a:extLst>
          </p:cNvPr>
          <p:cNvSpPr txBox="1">
            <a:spLocks noGrp="1"/>
          </p:cNvSpPr>
          <p:nvPr>
            <p:ph type="body" idx="4294967295"/>
          </p:nvPr>
        </p:nvSpPr>
        <p:spPr>
          <a:xfrm>
            <a:off x="4394204"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0" name="Text Placeholder 4">
            <a:extLst>
              <a:ext uri="{FF2B5EF4-FFF2-40B4-BE49-F238E27FC236}">
                <a16:creationId xmlns:a16="http://schemas.microsoft.com/office/drawing/2014/main" id="{CF975B82-5135-228F-FE76-76FD24B5D8D6}"/>
              </a:ext>
            </a:extLst>
          </p:cNvPr>
          <p:cNvSpPr txBox="1">
            <a:spLocks noGrp="1"/>
          </p:cNvSpPr>
          <p:nvPr>
            <p:ph type="body" idx="4294967295"/>
          </p:nvPr>
        </p:nvSpPr>
        <p:spPr>
          <a:xfrm>
            <a:off x="8128001"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11" name="Text Placeholder 4">
            <a:extLst>
              <a:ext uri="{FF2B5EF4-FFF2-40B4-BE49-F238E27FC236}">
                <a16:creationId xmlns:a16="http://schemas.microsoft.com/office/drawing/2014/main" id="{B0949D1F-5A2A-3BAB-C6C2-C2F87025E15E}"/>
              </a:ext>
            </a:extLst>
          </p:cNvPr>
          <p:cNvSpPr txBox="1">
            <a:spLocks noGrp="1"/>
          </p:cNvSpPr>
          <p:nvPr>
            <p:ph type="body" idx="4294967295"/>
          </p:nvPr>
        </p:nvSpPr>
        <p:spPr>
          <a:xfrm>
            <a:off x="8128001"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12" name="Picture Placeholder 11">
            <a:extLst>
              <a:ext uri="{FF2B5EF4-FFF2-40B4-BE49-F238E27FC236}">
                <a16:creationId xmlns:a16="http://schemas.microsoft.com/office/drawing/2014/main" id="{F17C7324-44A1-A929-939B-D0BD3DA0FFD7}"/>
              </a:ext>
            </a:extLst>
          </p:cNvPr>
          <p:cNvSpPr txBox="1">
            <a:spLocks noGrp="1"/>
          </p:cNvSpPr>
          <p:nvPr>
            <p:ph type="pic" idx="4294967295"/>
          </p:nvPr>
        </p:nvSpPr>
        <p:spPr>
          <a:xfrm>
            <a:off x="8128001" y="795015"/>
            <a:ext cx="1866903" cy="1981203"/>
          </a:xfrm>
        </p:spPr>
        <p:txBody>
          <a:bodyPr/>
          <a:lstStyle>
            <a:lvl1pPr>
              <a:defRPr/>
            </a:lvl1pPr>
          </a:lstStyle>
          <a:p>
            <a:pPr lvl="0"/>
            <a:r>
              <a:rPr lang="en-US"/>
              <a:t>Click icon to add picture</a:t>
            </a:r>
          </a:p>
        </p:txBody>
      </p:sp>
      <p:sp>
        <p:nvSpPr>
          <p:cNvPr id="13" name="Text Placeholder 4">
            <a:extLst>
              <a:ext uri="{FF2B5EF4-FFF2-40B4-BE49-F238E27FC236}">
                <a16:creationId xmlns:a16="http://schemas.microsoft.com/office/drawing/2014/main" id="{62941444-AF64-5C50-DD00-05D710C32C1B}"/>
              </a:ext>
            </a:extLst>
          </p:cNvPr>
          <p:cNvSpPr txBox="1">
            <a:spLocks noGrp="1"/>
          </p:cNvSpPr>
          <p:nvPr>
            <p:ph type="body" idx="4294967295"/>
          </p:nvPr>
        </p:nvSpPr>
        <p:spPr>
          <a:xfrm>
            <a:off x="8128001"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4" name="Text Placeholder 10">
            <a:extLst>
              <a:ext uri="{FF2B5EF4-FFF2-40B4-BE49-F238E27FC236}">
                <a16:creationId xmlns:a16="http://schemas.microsoft.com/office/drawing/2014/main" id="{3047E62B-170D-335C-80C5-B656D24DB044}"/>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37124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_Light G1">
    <p:bg>
      <p:bgPr>
        <a:solidFill>
          <a:srgbClr val="FFFFFF"/>
        </a:solidFill>
        <a:effectLst/>
      </p:bgPr>
    </p:bg>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2F321D8E-2E98-0631-853C-EF4D9C51BBD5}"/>
              </a:ext>
            </a:extLst>
          </p:cNvPr>
          <p:cNvPicPr>
            <a:picLocks noChangeAspect="1"/>
          </p:cNvPicPr>
          <p:nvPr/>
        </p:nvPicPr>
        <p:blipFill>
          <a:blip r:embed="rId2"/>
          <a:srcRect/>
          <a:stretch>
            <a:fillRect/>
          </a:stretch>
        </p:blipFill>
        <p:spPr>
          <a:xfrm>
            <a:off x="0" y="0"/>
            <a:ext cx="12191996" cy="6858000"/>
          </a:xfrm>
          <a:prstGeom prst="rect">
            <a:avLst/>
          </a:prstGeom>
          <a:noFill/>
          <a:ln cap="flat">
            <a:noFill/>
          </a:ln>
        </p:spPr>
      </p:pic>
      <p:sp>
        <p:nvSpPr>
          <p:cNvPr id="3" name="Text Placeholder 4">
            <a:extLst>
              <a:ext uri="{FF2B5EF4-FFF2-40B4-BE49-F238E27FC236}">
                <a16:creationId xmlns:a16="http://schemas.microsoft.com/office/drawing/2014/main" id="{E084D111-4C4D-A8F2-FD28-A40C34A39AE6}"/>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7897F5F3-B822-21FA-928E-0274CB89776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Footer Placeholder 5">
            <a:extLst>
              <a:ext uri="{FF2B5EF4-FFF2-40B4-BE49-F238E27FC236}">
                <a16:creationId xmlns:a16="http://schemas.microsoft.com/office/drawing/2014/main" id="{4713E964-F324-0C2F-3A62-A2BFBAE8656A}"/>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6" name="Text Placeholder 4">
            <a:extLst>
              <a:ext uri="{FF2B5EF4-FFF2-40B4-BE49-F238E27FC236}">
                <a16:creationId xmlns:a16="http://schemas.microsoft.com/office/drawing/2014/main" id="{D9F0F013-7D78-A3E3-3154-F7CF6F173506}"/>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7" name="Picture 4">
            <a:extLst>
              <a:ext uri="{FF2B5EF4-FFF2-40B4-BE49-F238E27FC236}">
                <a16:creationId xmlns:a16="http://schemas.microsoft.com/office/drawing/2014/main" id="{0EB7F65B-C126-DE31-C5E3-501F8454B14E}"/>
              </a:ext>
            </a:extLst>
          </p:cNvPr>
          <p:cNvPicPr>
            <a:picLocks noChangeAspect="1"/>
          </p:cNvPicPr>
          <p:nvPr/>
        </p:nvPicPr>
        <p:blipFill>
          <a:blip r:embed="rId3"/>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999365376"/>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_Large_Black">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BB17049-F012-3B09-835B-ED21687E86CA}"/>
              </a:ext>
            </a:extLst>
          </p:cNvPr>
          <p:cNvSpPr txBox="1">
            <a:spLocks noGrp="1"/>
          </p:cNvSpPr>
          <p:nvPr>
            <p:ph type="title"/>
          </p:nvPr>
        </p:nvSpPr>
        <p:spPr>
          <a:xfrm>
            <a:off x="1123953" y="1762725"/>
            <a:ext cx="10433047"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0801F533-8E67-4091-11EA-C3D8C6A353BC}"/>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8FB3725E-F82B-BF1E-7F08-6614908DF6A4}"/>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78C2"/>
                </a:solidFill>
                <a:uFillTx/>
                <a:latin typeface="Calibri" pitchFamily="34"/>
                <a:ea typeface="Calibri Light" pitchFamily="34"/>
                <a:cs typeface="Calibri" pitchFamily="34"/>
              </a:rPr>
              <a:t>“</a:t>
            </a:r>
          </a:p>
        </p:txBody>
      </p:sp>
      <p:sp>
        <p:nvSpPr>
          <p:cNvPr id="5" name="Text Placeholder 10">
            <a:extLst>
              <a:ext uri="{FF2B5EF4-FFF2-40B4-BE49-F238E27FC236}">
                <a16:creationId xmlns:a16="http://schemas.microsoft.com/office/drawing/2014/main" id="{B584AF01-D29E-D3EA-E982-A344639E0C9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684581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_Large_Black_Blur">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ED020F3-4841-2CE6-D460-51DE5D758A18}"/>
              </a:ext>
            </a:extLst>
          </p:cNvPr>
          <p:cNvSpPr txBox="1">
            <a:spLocks noGrp="1"/>
          </p:cNvSpPr>
          <p:nvPr>
            <p:ph type="title"/>
          </p:nvPr>
        </p:nvSpPr>
        <p:spPr>
          <a:xfrm>
            <a:off x="1123953" y="1762725"/>
            <a:ext cx="10433047"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6D9220E7-237A-8695-AEC6-7606C2C8EE23}"/>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D3F8C9FF-0DF4-4DB2-F74C-EA6F22ACCAB5}"/>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0000"/>
                </a:solidFill>
                <a:uFillTx/>
                <a:latin typeface="Calibri" pitchFamily="34"/>
                <a:ea typeface="Calibri Light" pitchFamily="34"/>
                <a:cs typeface="Calibri" pitchFamily="34"/>
              </a:rPr>
              <a:t>“</a:t>
            </a:r>
          </a:p>
        </p:txBody>
      </p:sp>
      <p:sp>
        <p:nvSpPr>
          <p:cNvPr id="5" name="Text Placeholder 10">
            <a:extLst>
              <a:ext uri="{FF2B5EF4-FFF2-40B4-BE49-F238E27FC236}">
                <a16:creationId xmlns:a16="http://schemas.microsoft.com/office/drawing/2014/main" id="{CD18B1DF-FAA9-2339-4CF8-AC054307D9E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20993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Quote+Image">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50CD3F1-B98C-2A25-1469-D3CD9BDDC184}"/>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8EB88EC1-F402-F175-A338-88160CAB91B6}"/>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269E9522-3C15-77A8-7A0B-AE7B112091A8}"/>
              </a:ext>
            </a:extLst>
          </p:cNvPr>
          <p:cNvSpPr txBox="1">
            <a:spLocks noGrp="1"/>
          </p:cNvSpPr>
          <p:nvPr>
            <p:ph type="pic" idx="4294967295"/>
          </p:nvPr>
        </p:nvSpPr>
        <p:spPr>
          <a:xfrm>
            <a:off x="627058" y="1562096"/>
            <a:ext cx="3726051" cy="4100480"/>
          </a:xfrm>
        </p:spPr>
        <p:txBody>
          <a:bodyPr/>
          <a:lstStyle>
            <a:lvl1pPr>
              <a:defRPr>
                <a:solidFill>
                  <a:srgbClr val="000000"/>
                </a:solidFill>
              </a:defRPr>
            </a:lvl1pPr>
          </a:lstStyle>
          <a:p>
            <a:pPr lvl="0"/>
            <a:r>
              <a:rPr lang="en-US"/>
              <a:t>Click icon to add picture</a:t>
            </a:r>
          </a:p>
        </p:txBody>
      </p:sp>
      <p:sp>
        <p:nvSpPr>
          <p:cNvPr id="5" name="Title 2">
            <a:extLst>
              <a:ext uri="{FF2B5EF4-FFF2-40B4-BE49-F238E27FC236}">
                <a16:creationId xmlns:a16="http://schemas.microsoft.com/office/drawing/2014/main" id="{7AC15F5A-4269-9268-8E61-C1F716383396}"/>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Box 4">
            <a:extLst>
              <a:ext uri="{FF2B5EF4-FFF2-40B4-BE49-F238E27FC236}">
                <a16:creationId xmlns:a16="http://schemas.microsoft.com/office/drawing/2014/main" id="{091EBB4E-3ABD-4E39-F0DA-042C179ECA8E}"/>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34E98CE7-ABE9-47D2-8BB0-1DE210CD656B}"/>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3847354-43B5-4DDC-BBF7-6459FF6D90B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7">
            <a:extLst>
              <a:ext uri="{FF2B5EF4-FFF2-40B4-BE49-F238E27FC236}">
                <a16:creationId xmlns:a16="http://schemas.microsoft.com/office/drawing/2014/main" id="{25FFC058-7500-A052-A658-CE8F5C15010A}"/>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824EF97A-255E-F503-EE6D-6077756E1CF7}"/>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78938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Image_Black">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1B8E9EE-6096-336A-558A-39CD2E9C5243}"/>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52DCB688-EF88-3C98-8C84-FDDF46CE6C6D}"/>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AAC25BE6-7F84-A2D7-290E-D750DA26F719}"/>
              </a:ext>
            </a:extLst>
          </p:cNvPr>
          <p:cNvSpPr txBox="1">
            <a:spLocks noGrp="1"/>
          </p:cNvSpPr>
          <p:nvPr>
            <p:ph type="pic" idx="4294967295"/>
          </p:nvPr>
        </p:nvSpPr>
        <p:spPr>
          <a:xfrm>
            <a:off x="627058" y="1562096"/>
            <a:ext cx="3726051" cy="4100480"/>
          </a:xfrm>
        </p:spPr>
        <p:txBody>
          <a:bodyPr/>
          <a:lstStyle>
            <a:lvl1pPr>
              <a:defRPr>
                <a:solidFill>
                  <a:srgbClr val="000000"/>
                </a:solidFill>
              </a:defRPr>
            </a:lvl1pPr>
          </a:lstStyle>
          <a:p>
            <a:pPr lvl="0"/>
            <a:r>
              <a:rPr lang="en-US"/>
              <a:t>Click icon to add picture</a:t>
            </a:r>
          </a:p>
        </p:txBody>
      </p:sp>
      <p:sp>
        <p:nvSpPr>
          <p:cNvPr id="5" name="Title 2">
            <a:extLst>
              <a:ext uri="{FF2B5EF4-FFF2-40B4-BE49-F238E27FC236}">
                <a16:creationId xmlns:a16="http://schemas.microsoft.com/office/drawing/2014/main" id="{61B63F59-7123-1C51-EE70-A8D990E74A1F}"/>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 Placeholder 10">
            <a:extLst>
              <a:ext uri="{FF2B5EF4-FFF2-40B4-BE49-F238E27FC236}">
                <a16:creationId xmlns:a16="http://schemas.microsoft.com/office/drawing/2014/main" id="{57747E56-4FF6-1B25-1390-28F11159A788}"/>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592941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Image_Black_Blur">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5726CE2-AC63-252F-C78A-5783739C232A}"/>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E82797B2-C614-A609-C722-8E9ED241B577}"/>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CA1FFE82-322B-6F33-AF17-A40D9AC7D472}"/>
              </a:ext>
            </a:extLst>
          </p:cNvPr>
          <p:cNvSpPr txBox="1">
            <a:spLocks noGrp="1"/>
          </p:cNvSpPr>
          <p:nvPr>
            <p:ph type="pic" idx="4294967295"/>
          </p:nvPr>
        </p:nvSpPr>
        <p:spPr>
          <a:xfrm>
            <a:off x="627058" y="1562096"/>
            <a:ext cx="3726051" cy="4100480"/>
          </a:xfrm>
        </p:spPr>
        <p:txBody>
          <a:bodyPr/>
          <a:lstStyle>
            <a:lvl1pPr>
              <a:defRPr>
                <a:solidFill>
                  <a:srgbClr val="A0A0A0"/>
                </a:solidFill>
              </a:defRPr>
            </a:lvl1pPr>
          </a:lstStyle>
          <a:p>
            <a:pPr lvl="0"/>
            <a:r>
              <a:rPr lang="en-US"/>
              <a:t>Click icon to add picture</a:t>
            </a:r>
          </a:p>
        </p:txBody>
      </p:sp>
      <p:sp>
        <p:nvSpPr>
          <p:cNvPr id="5" name="Title 2">
            <a:extLst>
              <a:ext uri="{FF2B5EF4-FFF2-40B4-BE49-F238E27FC236}">
                <a16:creationId xmlns:a16="http://schemas.microsoft.com/office/drawing/2014/main" id="{932E0BFE-A4D4-2C4C-C347-655C8051F414}"/>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 Placeholder 10">
            <a:extLst>
              <a:ext uri="{FF2B5EF4-FFF2-40B4-BE49-F238E27FC236}">
                <a16:creationId xmlns:a16="http://schemas.microsoft.com/office/drawing/2014/main" id="{A76E8847-9E65-62DC-AEC6-5535EA17368E}"/>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949140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Small_Tex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5DA76B4-6995-BA8F-9A96-69B9594468C3}"/>
              </a:ext>
            </a:extLst>
          </p:cNvPr>
          <p:cNvSpPr txBox="1">
            <a:spLocks noGrp="1"/>
          </p:cNvSpPr>
          <p:nvPr>
            <p:ph type="body" idx="4294967295"/>
          </p:nvPr>
        </p:nvSpPr>
        <p:spPr>
          <a:xfrm>
            <a:off x="627058" y="1714500"/>
            <a:ext cx="10929932" cy="480060"/>
          </a:xfrm>
        </p:spPr>
        <p:txBody>
          <a:bodyPr/>
          <a:lstStyle>
            <a:lvl1pPr>
              <a:defRPr sz="1800" b="1">
                <a:latin typeface="Calibri" pitchFamily="34"/>
              </a:defRPr>
            </a:lvl1pPr>
          </a:lstStyle>
          <a:p>
            <a:pPr lvl="0"/>
            <a:r>
              <a:rPr lang="en-US"/>
              <a:t>Lorem ipsum nibh commodo aenean leo porta duis magna felis bibendum tempor.</a:t>
            </a:r>
          </a:p>
        </p:txBody>
      </p:sp>
      <p:sp>
        <p:nvSpPr>
          <p:cNvPr id="3" name="Text Placeholder 3">
            <a:extLst>
              <a:ext uri="{FF2B5EF4-FFF2-40B4-BE49-F238E27FC236}">
                <a16:creationId xmlns:a16="http://schemas.microsoft.com/office/drawing/2014/main" id="{96170872-0F41-092B-0676-C1838430F555}"/>
              </a:ext>
            </a:extLst>
          </p:cNvPr>
          <p:cNvSpPr txBox="1">
            <a:spLocks noGrp="1"/>
          </p:cNvSpPr>
          <p:nvPr>
            <p:ph type="body" idx="4294967295"/>
          </p:nvPr>
        </p:nvSpPr>
        <p:spPr>
          <a:xfrm>
            <a:off x="627058" y="2252468"/>
            <a:ext cx="10929932" cy="1136900"/>
          </a:xfrm>
        </p:spPr>
        <p:txBody>
          <a:bodyPr/>
          <a:lstStyle>
            <a:lvl1pPr>
              <a:lnSpc>
                <a:spcPts val="1800"/>
              </a:lnSpc>
              <a:defRPr>
                <a:latin typeface="Calibri Light" pitchFamily="34"/>
                <a:cs typeface="Calibri Light" pitchFamily="34"/>
              </a:defRPr>
            </a:lvl1pPr>
          </a:lstStyle>
          <a:p>
            <a:pPr lvl="0"/>
            <a:r>
              <a:rPr lang="en-US"/>
              <a:t>When you just have a bunch of type and don’t want to try too hard. Lorem ipsum diam fames augue in habitasse tempor porta, eleifend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 vestibulum eu ac integer, tellus pharetra dictumst fusce condimentum ad facilisis.</a:t>
            </a:r>
          </a:p>
        </p:txBody>
      </p:sp>
      <p:sp>
        <p:nvSpPr>
          <p:cNvPr id="4" name="Title 1">
            <a:extLst>
              <a:ext uri="{FF2B5EF4-FFF2-40B4-BE49-F238E27FC236}">
                <a16:creationId xmlns:a16="http://schemas.microsoft.com/office/drawing/2014/main" id="{39A945AE-2FBE-8DE4-20E9-6AA5C03309E8}"/>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90DCC64A-6B2E-7E5A-548C-9C96134A1C13}"/>
              </a:ext>
            </a:extLst>
          </p:cNvPr>
          <p:cNvSpPr txBox="1">
            <a:spLocks noGrp="1"/>
          </p:cNvSpPr>
          <p:nvPr>
            <p:ph type="body" idx="4294967295"/>
          </p:nvPr>
        </p:nvSpPr>
        <p:spPr>
          <a:xfrm>
            <a:off x="627058" y="419096"/>
            <a:ext cx="3632518"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075941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7C3E-5CBC-0114-5186-531C44223F8A}"/>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7D16D222-B488-63B5-1291-3D44278EBC0D}"/>
              </a:ext>
            </a:extLst>
          </p:cNvPr>
          <p:cNvSpPr txBox="1">
            <a:spLocks noGrp="1"/>
          </p:cNvSpPr>
          <p:nvPr>
            <p:ph type="body" idx="4294967295"/>
          </p:nvPr>
        </p:nvSpPr>
        <p:spPr>
          <a:xfrm>
            <a:off x="627058" y="419096"/>
            <a:ext cx="3632518"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
        <p:nvSpPr>
          <p:cNvPr id="4" name="Text Placeholder 3">
            <a:extLst>
              <a:ext uri="{FF2B5EF4-FFF2-40B4-BE49-F238E27FC236}">
                <a16:creationId xmlns:a16="http://schemas.microsoft.com/office/drawing/2014/main" id="{598E973D-B0AD-6334-AF2F-8113042176AD}"/>
              </a:ext>
            </a:extLst>
          </p:cNvPr>
          <p:cNvSpPr txBox="1">
            <a:spLocks noGrp="1"/>
          </p:cNvSpPr>
          <p:nvPr>
            <p:ph type="body" idx="4294967295"/>
          </p:nvPr>
        </p:nvSpPr>
        <p:spPr>
          <a:xfrm>
            <a:off x="639074" y="1714500"/>
            <a:ext cx="10929932" cy="480060"/>
          </a:xfrm>
        </p:spPr>
        <p:txBody>
          <a:bodyPr/>
          <a:lstStyle>
            <a:lvl1pPr>
              <a:defRPr sz="1800" b="1">
                <a:latin typeface="Calibri" pitchFamily="34"/>
              </a:defRPr>
            </a:lvl1pPr>
          </a:lstStyle>
          <a:p>
            <a:pPr lvl="0"/>
            <a:r>
              <a:rPr lang="en-US"/>
              <a:t>Lorem ipsum nibh commodo aenean leo porta duis magna felis bibendum tempor.</a:t>
            </a:r>
          </a:p>
        </p:txBody>
      </p:sp>
    </p:spTree>
    <p:extLst>
      <p:ext uri="{BB962C8B-B14F-4D97-AF65-F5344CB8AC3E}">
        <p14:creationId xmlns:p14="http://schemas.microsoft.com/office/powerpoint/2010/main" val="27007292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Column_Text">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D1E788B-9C60-1A94-351D-BA27C2BE578A}"/>
              </a:ext>
            </a:extLst>
          </p:cNvPr>
          <p:cNvSpPr txBox="1">
            <a:spLocks noGrp="1"/>
          </p:cNvSpPr>
          <p:nvPr>
            <p:ph type="body" idx="4294967295"/>
          </p:nvPr>
        </p:nvSpPr>
        <p:spPr>
          <a:xfrm>
            <a:off x="647696" y="2698293"/>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a:t>
            </a:r>
          </a:p>
        </p:txBody>
      </p:sp>
      <p:sp>
        <p:nvSpPr>
          <p:cNvPr id="3" name="Text Placeholder 4">
            <a:extLst>
              <a:ext uri="{FF2B5EF4-FFF2-40B4-BE49-F238E27FC236}">
                <a16:creationId xmlns:a16="http://schemas.microsoft.com/office/drawing/2014/main" id="{EDFB3CD1-0753-D55F-F791-05131A7F63CE}"/>
              </a:ext>
            </a:extLst>
          </p:cNvPr>
          <p:cNvSpPr txBox="1">
            <a:spLocks noGrp="1"/>
          </p:cNvSpPr>
          <p:nvPr>
            <p:ph type="body" idx="4294967295"/>
          </p:nvPr>
        </p:nvSpPr>
        <p:spPr>
          <a:xfrm>
            <a:off x="647696" y="1752603"/>
            <a:ext cx="4648196"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 nibh commodo aenean leo porta.</a:t>
            </a:r>
          </a:p>
        </p:txBody>
      </p:sp>
      <p:sp>
        <p:nvSpPr>
          <p:cNvPr id="4" name="Text Placeholder 4">
            <a:extLst>
              <a:ext uri="{FF2B5EF4-FFF2-40B4-BE49-F238E27FC236}">
                <a16:creationId xmlns:a16="http://schemas.microsoft.com/office/drawing/2014/main" id="{8ADF25E4-E02A-46CB-680B-C9A12E8B0C4C}"/>
              </a:ext>
            </a:extLst>
          </p:cNvPr>
          <p:cNvSpPr txBox="1">
            <a:spLocks noGrp="1"/>
          </p:cNvSpPr>
          <p:nvPr>
            <p:ph type="body" idx="4294967295"/>
          </p:nvPr>
        </p:nvSpPr>
        <p:spPr>
          <a:xfrm>
            <a:off x="6229651" y="2698293"/>
            <a:ext cx="4648196" cy="17786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a:t>
            </a:r>
          </a:p>
        </p:txBody>
      </p:sp>
      <p:sp>
        <p:nvSpPr>
          <p:cNvPr id="5" name="Text Placeholder 4">
            <a:extLst>
              <a:ext uri="{FF2B5EF4-FFF2-40B4-BE49-F238E27FC236}">
                <a16:creationId xmlns:a16="http://schemas.microsoft.com/office/drawing/2014/main" id="{844BFA93-F747-CF4F-82CB-046E0C8C0C54}"/>
              </a:ext>
            </a:extLst>
          </p:cNvPr>
          <p:cNvSpPr txBox="1">
            <a:spLocks noGrp="1"/>
          </p:cNvSpPr>
          <p:nvPr>
            <p:ph type="body" idx="4294967295"/>
          </p:nvPr>
        </p:nvSpPr>
        <p:spPr>
          <a:xfrm>
            <a:off x="6229651" y="1752603"/>
            <a:ext cx="4648196"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 nibh commodo aenean leo porta.</a:t>
            </a:r>
          </a:p>
        </p:txBody>
      </p:sp>
      <p:sp>
        <p:nvSpPr>
          <p:cNvPr id="6" name="Title 1">
            <a:extLst>
              <a:ext uri="{FF2B5EF4-FFF2-40B4-BE49-F238E27FC236}">
                <a16:creationId xmlns:a16="http://schemas.microsoft.com/office/drawing/2014/main" id="{4AC4DD7B-D006-B9F5-5463-16650CEB8929}"/>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53F8E44F-D516-F318-A301-54F69F8E44D8}"/>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278184826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ubsection_Divider_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A2BFA25-0594-9971-F594-1E71E8F346BB}"/>
              </a:ext>
            </a:extLst>
          </p:cNvPr>
          <p:cNvSpPr txBox="1">
            <a:spLocks noGrp="1"/>
          </p:cNvSpPr>
          <p:nvPr>
            <p:ph type="body" idx="4294967295"/>
          </p:nvPr>
        </p:nvSpPr>
        <p:spPr>
          <a:xfrm>
            <a:off x="647696"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3" name="Text Placeholder 4">
            <a:extLst>
              <a:ext uri="{FF2B5EF4-FFF2-40B4-BE49-F238E27FC236}">
                <a16:creationId xmlns:a16="http://schemas.microsoft.com/office/drawing/2014/main" id="{A97FF90A-D191-90CD-6579-3C665317A2CE}"/>
              </a:ext>
            </a:extLst>
          </p:cNvPr>
          <p:cNvSpPr txBox="1">
            <a:spLocks noGrp="1"/>
          </p:cNvSpPr>
          <p:nvPr>
            <p:ph type="body" idx="4294967295"/>
          </p:nvPr>
        </p:nvSpPr>
        <p:spPr>
          <a:xfrm>
            <a:off x="647696"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4" name="Text Placeholder 4">
            <a:extLst>
              <a:ext uri="{FF2B5EF4-FFF2-40B4-BE49-F238E27FC236}">
                <a16:creationId xmlns:a16="http://schemas.microsoft.com/office/drawing/2014/main" id="{C3CE53B5-BB90-293F-A876-4955E041C138}"/>
              </a:ext>
            </a:extLst>
          </p:cNvPr>
          <p:cNvSpPr txBox="1">
            <a:spLocks noGrp="1"/>
          </p:cNvSpPr>
          <p:nvPr>
            <p:ph type="body" idx="4294967295"/>
          </p:nvPr>
        </p:nvSpPr>
        <p:spPr>
          <a:xfrm>
            <a:off x="4376437"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5" name="Text Placeholder 4">
            <a:extLst>
              <a:ext uri="{FF2B5EF4-FFF2-40B4-BE49-F238E27FC236}">
                <a16:creationId xmlns:a16="http://schemas.microsoft.com/office/drawing/2014/main" id="{5B2B8776-6F85-B5BF-CB69-58AFBC111C9D}"/>
              </a:ext>
            </a:extLst>
          </p:cNvPr>
          <p:cNvSpPr txBox="1">
            <a:spLocks noGrp="1"/>
          </p:cNvSpPr>
          <p:nvPr>
            <p:ph type="body" idx="4294967295"/>
          </p:nvPr>
        </p:nvSpPr>
        <p:spPr>
          <a:xfrm>
            <a:off x="4376437"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6" name="Text Placeholder 4">
            <a:extLst>
              <a:ext uri="{FF2B5EF4-FFF2-40B4-BE49-F238E27FC236}">
                <a16:creationId xmlns:a16="http://schemas.microsoft.com/office/drawing/2014/main" id="{CDBDD809-E501-3513-F086-7ECBBE3B8D53}"/>
              </a:ext>
            </a:extLst>
          </p:cNvPr>
          <p:cNvSpPr txBox="1">
            <a:spLocks noGrp="1"/>
          </p:cNvSpPr>
          <p:nvPr>
            <p:ph type="body" idx="4294967295"/>
          </p:nvPr>
        </p:nvSpPr>
        <p:spPr>
          <a:xfrm>
            <a:off x="8089971"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7" name="Text Placeholder 4">
            <a:extLst>
              <a:ext uri="{FF2B5EF4-FFF2-40B4-BE49-F238E27FC236}">
                <a16:creationId xmlns:a16="http://schemas.microsoft.com/office/drawing/2014/main" id="{7438F6DF-CB75-6E3A-6C3A-A0E1B6263CA9}"/>
              </a:ext>
            </a:extLst>
          </p:cNvPr>
          <p:cNvSpPr txBox="1">
            <a:spLocks noGrp="1"/>
          </p:cNvSpPr>
          <p:nvPr>
            <p:ph type="body" idx="4294967295"/>
          </p:nvPr>
        </p:nvSpPr>
        <p:spPr>
          <a:xfrm>
            <a:off x="8089971"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8" name="Title 1">
            <a:extLst>
              <a:ext uri="{FF2B5EF4-FFF2-40B4-BE49-F238E27FC236}">
                <a16:creationId xmlns:a16="http://schemas.microsoft.com/office/drawing/2014/main" id="{E2806676-C6EC-2A73-C8E7-C5FC184DC0E0}"/>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8C382833-A37C-0217-F892-992ACFE69FB8}"/>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335716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columns+photo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CDC08CE-1701-858C-0575-62BAF7FB5E1D}"/>
              </a:ext>
            </a:extLst>
          </p:cNvPr>
          <p:cNvSpPr txBox="1">
            <a:spLocks noGrp="1"/>
          </p:cNvSpPr>
          <p:nvPr>
            <p:ph type="body" idx="4294967295"/>
          </p:nvPr>
        </p:nvSpPr>
        <p:spPr>
          <a:xfrm>
            <a:off x="647696"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3" name="Text Placeholder 4">
            <a:extLst>
              <a:ext uri="{FF2B5EF4-FFF2-40B4-BE49-F238E27FC236}">
                <a16:creationId xmlns:a16="http://schemas.microsoft.com/office/drawing/2014/main" id="{705D5C46-3258-CDA0-2A4D-453EC91BC3F8}"/>
              </a:ext>
            </a:extLst>
          </p:cNvPr>
          <p:cNvSpPr txBox="1">
            <a:spLocks noGrp="1"/>
          </p:cNvSpPr>
          <p:nvPr>
            <p:ph type="body" idx="4294967295"/>
          </p:nvPr>
        </p:nvSpPr>
        <p:spPr>
          <a:xfrm>
            <a:off x="647696"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4" name="Picture Placeholder 3">
            <a:extLst>
              <a:ext uri="{FF2B5EF4-FFF2-40B4-BE49-F238E27FC236}">
                <a16:creationId xmlns:a16="http://schemas.microsoft.com/office/drawing/2014/main" id="{20174E85-D875-7FA2-91C0-4C6C46E1670E}"/>
              </a:ext>
            </a:extLst>
          </p:cNvPr>
          <p:cNvSpPr txBox="1">
            <a:spLocks noGrp="1"/>
          </p:cNvSpPr>
          <p:nvPr>
            <p:ph type="pic" idx="4294967295"/>
          </p:nvPr>
        </p:nvSpPr>
        <p:spPr>
          <a:xfrm>
            <a:off x="647696" y="1726688"/>
            <a:ext cx="3361471" cy="1917195"/>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FF38399F-C6DE-51CF-7E74-43506FE1FD16}"/>
              </a:ext>
            </a:extLst>
          </p:cNvPr>
          <p:cNvSpPr txBox="1">
            <a:spLocks noGrp="1"/>
          </p:cNvSpPr>
          <p:nvPr>
            <p:ph type="body" idx="4294967295"/>
          </p:nvPr>
        </p:nvSpPr>
        <p:spPr>
          <a:xfrm>
            <a:off x="4369341"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709A3B5D-9F2B-3B47-7FAC-8FE8531ABCC3}"/>
              </a:ext>
            </a:extLst>
          </p:cNvPr>
          <p:cNvSpPr txBox="1">
            <a:spLocks noGrp="1"/>
          </p:cNvSpPr>
          <p:nvPr>
            <p:ph type="body" idx="4294967295"/>
          </p:nvPr>
        </p:nvSpPr>
        <p:spPr>
          <a:xfrm>
            <a:off x="4369341"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7" name="Picture Placeholder 3">
            <a:extLst>
              <a:ext uri="{FF2B5EF4-FFF2-40B4-BE49-F238E27FC236}">
                <a16:creationId xmlns:a16="http://schemas.microsoft.com/office/drawing/2014/main" id="{CF94B9E6-FA1D-022D-9DB9-D14062C3FEB6}"/>
              </a:ext>
            </a:extLst>
          </p:cNvPr>
          <p:cNvSpPr txBox="1">
            <a:spLocks noGrp="1"/>
          </p:cNvSpPr>
          <p:nvPr>
            <p:ph type="pic" idx="4294967295"/>
          </p:nvPr>
        </p:nvSpPr>
        <p:spPr>
          <a:xfrm>
            <a:off x="4369341" y="1726688"/>
            <a:ext cx="3361471" cy="1917195"/>
          </a:xfrm>
        </p:spPr>
        <p:txBody>
          <a:bodyPr/>
          <a:lstStyle>
            <a:lvl1pPr>
              <a:defRPr/>
            </a:lvl1pPr>
          </a:lstStyle>
          <a:p>
            <a:pPr lvl="0"/>
            <a:r>
              <a:rPr lang="en-US"/>
              <a:t>Click icon to add picture</a:t>
            </a:r>
          </a:p>
        </p:txBody>
      </p:sp>
      <p:sp>
        <p:nvSpPr>
          <p:cNvPr id="8" name="Text Placeholder 4">
            <a:extLst>
              <a:ext uri="{FF2B5EF4-FFF2-40B4-BE49-F238E27FC236}">
                <a16:creationId xmlns:a16="http://schemas.microsoft.com/office/drawing/2014/main" id="{E26A037E-1FDE-D346-D453-B9DFDD092087}"/>
              </a:ext>
            </a:extLst>
          </p:cNvPr>
          <p:cNvSpPr txBox="1">
            <a:spLocks noGrp="1"/>
          </p:cNvSpPr>
          <p:nvPr>
            <p:ph type="body" idx="4294967295"/>
          </p:nvPr>
        </p:nvSpPr>
        <p:spPr>
          <a:xfrm>
            <a:off x="8089449"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9" name="Text Placeholder 4">
            <a:extLst>
              <a:ext uri="{FF2B5EF4-FFF2-40B4-BE49-F238E27FC236}">
                <a16:creationId xmlns:a16="http://schemas.microsoft.com/office/drawing/2014/main" id="{07C65397-9A8D-DFB4-B987-6ED1025D08CE}"/>
              </a:ext>
            </a:extLst>
          </p:cNvPr>
          <p:cNvSpPr txBox="1">
            <a:spLocks noGrp="1"/>
          </p:cNvSpPr>
          <p:nvPr>
            <p:ph type="body" idx="4294967295"/>
          </p:nvPr>
        </p:nvSpPr>
        <p:spPr>
          <a:xfrm>
            <a:off x="8089449"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10" name="Picture Placeholder 3">
            <a:extLst>
              <a:ext uri="{FF2B5EF4-FFF2-40B4-BE49-F238E27FC236}">
                <a16:creationId xmlns:a16="http://schemas.microsoft.com/office/drawing/2014/main" id="{1B7ACF7F-C413-49BB-4ACB-C273F07726E7}"/>
              </a:ext>
            </a:extLst>
          </p:cNvPr>
          <p:cNvSpPr txBox="1">
            <a:spLocks noGrp="1"/>
          </p:cNvSpPr>
          <p:nvPr>
            <p:ph type="pic" idx="4294967295"/>
          </p:nvPr>
        </p:nvSpPr>
        <p:spPr>
          <a:xfrm>
            <a:off x="8089449" y="1726688"/>
            <a:ext cx="3361471" cy="1917195"/>
          </a:xfrm>
        </p:spPr>
        <p:txBody>
          <a:bodyPr/>
          <a:lstStyle>
            <a:lvl1pPr>
              <a:defRPr/>
            </a:lvl1pPr>
          </a:lstStyle>
          <a:p>
            <a:pPr lvl="0"/>
            <a:r>
              <a:rPr lang="en-US"/>
              <a:t>Click icon to add picture</a:t>
            </a:r>
          </a:p>
        </p:txBody>
      </p:sp>
      <p:sp>
        <p:nvSpPr>
          <p:cNvPr id="11" name="Title 1">
            <a:extLst>
              <a:ext uri="{FF2B5EF4-FFF2-40B4-BE49-F238E27FC236}">
                <a16:creationId xmlns:a16="http://schemas.microsoft.com/office/drawing/2014/main" id="{C8E761FB-54F2-31E1-3211-F3F9F89EAFFA}"/>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2" name="Text Placeholder 10">
            <a:extLst>
              <a:ext uri="{FF2B5EF4-FFF2-40B4-BE49-F238E27FC236}">
                <a16:creationId xmlns:a16="http://schemas.microsoft.com/office/drawing/2014/main" id="{3A3CF7E1-AC3D-0F0A-1D16-CBCD5BB9CA21}"/>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97990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_Light G2">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380F2E91-F646-B7CA-3631-5D8B309CB5ED}"/>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3" name="Text Placeholder 4">
            <a:extLst>
              <a:ext uri="{FF2B5EF4-FFF2-40B4-BE49-F238E27FC236}">
                <a16:creationId xmlns:a16="http://schemas.microsoft.com/office/drawing/2014/main" id="{E3239073-A117-57EF-D4C9-F8942E1FB919}"/>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4" name="Footer Placeholder 5">
            <a:extLst>
              <a:ext uri="{FF2B5EF4-FFF2-40B4-BE49-F238E27FC236}">
                <a16:creationId xmlns:a16="http://schemas.microsoft.com/office/drawing/2014/main" id="{78DC3C38-8CB5-F794-025B-3C9F517DE29F}"/>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5" name="Text Placeholder 4">
            <a:extLst>
              <a:ext uri="{FF2B5EF4-FFF2-40B4-BE49-F238E27FC236}">
                <a16:creationId xmlns:a16="http://schemas.microsoft.com/office/drawing/2014/main" id="{5E3F8809-A2EF-9660-9FA1-47CA370EB710}"/>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6" name="Picture 4">
            <a:extLst>
              <a:ext uri="{FF2B5EF4-FFF2-40B4-BE49-F238E27FC236}">
                <a16:creationId xmlns:a16="http://schemas.microsoft.com/office/drawing/2014/main" id="{8D63AFB6-133B-0341-136B-C610B418C1CF}"/>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pic>
        <p:nvPicPr>
          <p:cNvPr id="7" name="Picture 3" descr="Background pattern&#10;&#10;Description automatically generated">
            <a:extLst>
              <a:ext uri="{FF2B5EF4-FFF2-40B4-BE49-F238E27FC236}">
                <a16:creationId xmlns:a16="http://schemas.microsoft.com/office/drawing/2014/main" id="{E3D2E6B5-F683-E4C3-1875-982E669A3995}"/>
              </a:ext>
            </a:extLst>
          </p:cNvPr>
          <p:cNvPicPr>
            <a:picLocks noChangeAspect="1"/>
          </p:cNvPicPr>
          <p:nvPr/>
        </p:nvPicPr>
        <p:blipFill>
          <a:blip r:embed="rId3"/>
          <a:stretch>
            <a:fillRect/>
          </a:stretch>
        </p:blipFill>
        <p:spPr>
          <a:xfrm>
            <a:off x="4419596" y="2483117"/>
            <a:ext cx="7772400" cy="4374882"/>
          </a:xfrm>
          <a:prstGeom prst="rect">
            <a:avLst/>
          </a:prstGeom>
          <a:noFill/>
          <a:ln cap="flat">
            <a:noFill/>
          </a:ln>
        </p:spPr>
      </p:pic>
    </p:spTree>
    <p:extLst>
      <p:ext uri="{BB962C8B-B14F-4D97-AF65-F5344CB8AC3E}">
        <p14:creationId xmlns:p14="http://schemas.microsoft.com/office/powerpoint/2010/main" val="371028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Subsection_Divider_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FC73BB6-24C2-2A91-F3D1-7D0FE4A9AE13}"/>
              </a:ext>
            </a:extLst>
          </p:cNvPr>
          <p:cNvSpPr txBox="1">
            <a:spLocks noGrp="1"/>
          </p:cNvSpPr>
          <p:nvPr>
            <p:ph type="body" idx="4294967295"/>
          </p:nvPr>
        </p:nvSpPr>
        <p:spPr>
          <a:xfrm>
            <a:off x="647696"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A82BD903-80AE-3850-410B-B3AFA785392E}"/>
              </a:ext>
            </a:extLst>
          </p:cNvPr>
          <p:cNvSpPr txBox="1">
            <a:spLocks noGrp="1"/>
          </p:cNvSpPr>
          <p:nvPr>
            <p:ph type="body" idx="4294967295"/>
          </p:nvPr>
        </p:nvSpPr>
        <p:spPr>
          <a:xfrm>
            <a:off x="4376437" y="2698293"/>
            <a:ext cx="3346073" cy="2035106"/>
          </a:xfrm>
        </p:spPr>
        <p:txBody>
          <a:bodyPr>
            <a:spAutoFit/>
          </a:bodyPr>
          <a:lstStyle>
            <a:lvl1pPr>
              <a:lnSpc>
                <a:spcPts val="2000"/>
              </a:lnSpc>
              <a:defRPr>
                <a:solidFill>
                  <a:srgbClr val="FFFFFF"/>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Text Placeholder 4">
            <a:extLst>
              <a:ext uri="{FF2B5EF4-FFF2-40B4-BE49-F238E27FC236}">
                <a16:creationId xmlns:a16="http://schemas.microsoft.com/office/drawing/2014/main" id="{EA0025D6-5801-964B-B324-A65B5444475A}"/>
              </a:ext>
            </a:extLst>
          </p:cNvPr>
          <p:cNvSpPr txBox="1">
            <a:spLocks noGrp="1"/>
          </p:cNvSpPr>
          <p:nvPr>
            <p:ph type="body" idx="4294967295"/>
          </p:nvPr>
        </p:nvSpPr>
        <p:spPr>
          <a:xfrm>
            <a:off x="4376437"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5" name="Text Placeholder 4">
            <a:extLst>
              <a:ext uri="{FF2B5EF4-FFF2-40B4-BE49-F238E27FC236}">
                <a16:creationId xmlns:a16="http://schemas.microsoft.com/office/drawing/2014/main" id="{7D96306F-1787-EF90-15E4-33A7743415EB}"/>
              </a:ext>
            </a:extLst>
          </p:cNvPr>
          <p:cNvSpPr txBox="1">
            <a:spLocks noGrp="1"/>
          </p:cNvSpPr>
          <p:nvPr>
            <p:ph type="body" idx="4294967295"/>
          </p:nvPr>
        </p:nvSpPr>
        <p:spPr>
          <a:xfrm>
            <a:off x="8089971" y="2698293"/>
            <a:ext cx="3346073" cy="2035106"/>
          </a:xfrm>
        </p:spPr>
        <p:txBody>
          <a:bodyPr>
            <a:spAutoFit/>
          </a:bodyPr>
          <a:lstStyle>
            <a:lvl1pPr>
              <a:lnSpc>
                <a:spcPts val="2000"/>
              </a:lnSpc>
              <a:defRPr>
                <a:solidFill>
                  <a:srgbClr val="FFFFFF"/>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6" name="Text Placeholder 4">
            <a:extLst>
              <a:ext uri="{FF2B5EF4-FFF2-40B4-BE49-F238E27FC236}">
                <a16:creationId xmlns:a16="http://schemas.microsoft.com/office/drawing/2014/main" id="{144FA0C5-D8C2-992C-8381-A4B371388A3E}"/>
              </a:ext>
            </a:extLst>
          </p:cNvPr>
          <p:cNvSpPr txBox="1">
            <a:spLocks noGrp="1"/>
          </p:cNvSpPr>
          <p:nvPr>
            <p:ph type="body" idx="4294967295"/>
          </p:nvPr>
        </p:nvSpPr>
        <p:spPr>
          <a:xfrm>
            <a:off x="8089971"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7" name="Picture Placeholder 3">
            <a:extLst>
              <a:ext uri="{FF2B5EF4-FFF2-40B4-BE49-F238E27FC236}">
                <a16:creationId xmlns:a16="http://schemas.microsoft.com/office/drawing/2014/main" id="{544E9F73-321D-A409-BB72-70FED75D82C9}"/>
              </a:ext>
            </a:extLst>
          </p:cNvPr>
          <p:cNvSpPr txBox="1">
            <a:spLocks noGrp="1"/>
          </p:cNvSpPr>
          <p:nvPr>
            <p:ph type="pic" idx="4294967295"/>
          </p:nvPr>
        </p:nvSpPr>
        <p:spPr>
          <a:xfrm>
            <a:off x="647696" y="2682877"/>
            <a:ext cx="3363464" cy="3035177"/>
          </a:xfrm>
        </p:spPr>
        <p:txBody>
          <a:bodyPr/>
          <a:lstStyle>
            <a:lvl1pPr>
              <a:defRPr/>
            </a:lvl1pPr>
          </a:lstStyle>
          <a:p>
            <a:pPr lvl="0"/>
            <a:r>
              <a:rPr lang="en-US"/>
              <a:t>Click icon to add picture</a:t>
            </a:r>
          </a:p>
        </p:txBody>
      </p:sp>
      <p:sp>
        <p:nvSpPr>
          <p:cNvPr id="8" name="Title 1">
            <a:extLst>
              <a:ext uri="{FF2B5EF4-FFF2-40B4-BE49-F238E27FC236}">
                <a16:creationId xmlns:a16="http://schemas.microsoft.com/office/drawing/2014/main" id="{08CA5A3F-6FC2-6714-F906-1F1759178282}"/>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D81B2503-FA74-1B4E-58BF-82299FF2ABF3}"/>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4139684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column_text">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07003A0-9EA7-DDA1-0390-A01411342E3B}"/>
              </a:ext>
            </a:extLst>
          </p:cNvPr>
          <p:cNvSpPr txBox="1">
            <a:spLocks noGrp="1"/>
          </p:cNvSpPr>
          <p:nvPr>
            <p:ph type="body" idx="4294967295"/>
          </p:nvPr>
        </p:nvSpPr>
        <p:spPr>
          <a:xfrm>
            <a:off x="647696"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3C01078F-F54C-5DCE-6594-461C6D3DD044}"/>
              </a:ext>
            </a:extLst>
          </p:cNvPr>
          <p:cNvSpPr txBox="1">
            <a:spLocks noGrp="1"/>
          </p:cNvSpPr>
          <p:nvPr>
            <p:ph type="body" idx="4294967295"/>
          </p:nvPr>
        </p:nvSpPr>
        <p:spPr>
          <a:xfrm>
            <a:off x="647696"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Text Placeholder 4">
            <a:extLst>
              <a:ext uri="{FF2B5EF4-FFF2-40B4-BE49-F238E27FC236}">
                <a16:creationId xmlns:a16="http://schemas.microsoft.com/office/drawing/2014/main" id="{65FD73C1-B8B7-CB70-C5AF-761B0D92935D}"/>
              </a:ext>
            </a:extLst>
          </p:cNvPr>
          <p:cNvSpPr txBox="1">
            <a:spLocks noGrp="1"/>
          </p:cNvSpPr>
          <p:nvPr>
            <p:ph type="body" idx="4294967295"/>
          </p:nvPr>
        </p:nvSpPr>
        <p:spPr>
          <a:xfrm>
            <a:off x="3436132"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5" name="Text Placeholder 4">
            <a:extLst>
              <a:ext uri="{FF2B5EF4-FFF2-40B4-BE49-F238E27FC236}">
                <a16:creationId xmlns:a16="http://schemas.microsoft.com/office/drawing/2014/main" id="{3A95F763-7703-D16A-E379-2D33099001CA}"/>
              </a:ext>
            </a:extLst>
          </p:cNvPr>
          <p:cNvSpPr txBox="1">
            <a:spLocks noGrp="1"/>
          </p:cNvSpPr>
          <p:nvPr>
            <p:ph type="body" idx="4294967295"/>
          </p:nvPr>
        </p:nvSpPr>
        <p:spPr>
          <a:xfrm>
            <a:off x="3436132"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6" name="Text Placeholder 4">
            <a:extLst>
              <a:ext uri="{FF2B5EF4-FFF2-40B4-BE49-F238E27FC236}">
                <a16:creationId xmlns:a16="http://schemas.microsoft.com/office/drawing/2014/main" id="{0E6FD3CC-0127-45C7-32BB-3A5711FDB020}"/>
              </a:ext>
            </a:extLst>
          </p:cNvPr>
          <p:cNvSpPr txBox="1">
            <a:spLocks noGrp="1"/>
          </p:cNvSpPr>
          <p:nvPr>
            <p:ph type="body" idx="4294967295"/>
          </p:nvPr>
        </p:nvSpPr>
        <p:spPr>
          <a:xfrm>
            <a:off x="6221028"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7" name="Text Placeholder 4">
            <a:extLst>
              <a:ext uri="{FF2B5EF4-FFF2-40B4-BE49-F238E27FC236}">
                <a16:creationId xmlns:a16="http://schemas.microsoft.com/office/drawing/2014/main" id="{0173199A-B0B9-9313-CC83-1AC13EAAF836}"/>
              </a:ext>
            </a:extLst>
          </p:cNvPr>
          <p:cNvSpPr txBox="1">
            <a:spLocks noGrp="1"/>
          </p:cNvSpPr>
          <p:nvPr>
            <p:ph type="body" idx="4294967295"/>
          </p:nvPr>
        </p:nvSpPr>
        <p:spPr>
          <a:xfrm>
            <a:off x="6221028"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8" name="Text Placeholder 4">
            <a:extLst>
              <a:ext uri="{FF2B5EF4-FFF2-40B4-BE49-F238E27FC236}">
                <a16:creationId xmlns:a16="http://schemas.microsoft.com/office/drawing/2014/main" id="{F8F14891-C6AC-70FE-01A7-3442585884E9}"/>
              </a:ext>
            </a:extLst>
          </p:cNvPr>
          <p:cNvSpPr txBox="1">
            <a:spLocks noGrp="1"/>
          </p:cNvSpPr>
          <p:nvPr>
            <p:ph type="body" idx="4294967295"/>
          </p:nvPr>
        </p:nvSpPr>
        <p:spPr>
          <a:xfrm>
            <a:off x="9012481"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9" name="Text Placeholder 4">
            <a:extLst>
              <a:ext uri="{FF2B5EF4-FFF2-40B4-BE49-F238E27FC236}">
                <a16:creationId xmlns:a16="http://schemas.microsoft.com/office/drawing/2014/main" id="{33595DC1-7FE0-046C-5133-6B439367F252}"/>
              </a:ext>
            </a:extLst>
          </p:cNvPr>
          <p:cNvSpPr txBox="1">
            <a:spLocks noGrp="1"/>
          </p:cNvSpPr>
          <p:nvPr>
            <p:ph type="body" idx="4294967295"/>
          </p:nvPr>
        </p:nvSpPr>
        <p:spPr>
          <a:xfrm>
            <a:off x="9012481"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0" name="Title 1">
            <a:extLst>
              <a:ext uri="{FF2B5EF4-FFF2-40B4-BE49-F238E27FC236}">
                <a16:creationId xmlns:a16="http://schemas.microsoft.com/office/drawing/2014/main" id="{8480AE51-0705-7458-E696-57A18A46FCB0}"/>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1" name="Text Placeholder 10">
            <a:extLst>
              <a:ext uri="{FF2B5EF4-FFF2-40B4-BE49-F238E27FC236}">
                <a16:creationId xmlns:a16="http://schemas.microsoft.com/office/drawing/2014/main" id="{D8D03227-13AC-201C-EF16-ACA7B5BF8CE0}"/>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63628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 columns with im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CDD54B4-9762-BB50-9389-C34AD900A897}"/>
              </a:ext>
            </a:extLst>
          </p:cNvPr>
          <p:cNvSpPr txBox="1">
            <a:spLocks noGrp="1"/>
          </p:cNvSpPr>
          <p:nvPr>
            <p:ph type="body" idx="4294967295"/>
          </p:nvPr>
        </p:nvSpPr>
        <p:spPr>
          <a:xfrm>
            <a:off x="638178"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E039601D-7F60-B989-51AF-DCA330BD2047}"/>
              </a:ext>
            </a:extLst>
          </p:cNvPr>
          <p:cNvSpPr txBox="1">
            <a:spLocks noGrp="1"/>
          </p:cNvSpPr>
          <p:nvPr>
            <p:ph type="body" idx="4294967295"/>
          </p:nvPr>
        </p:nvSpPr>
        <p:spPr>
          <a:xfrm>
            <a:off x="638178"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Picture Placeholder 3">
            <a:extLst>
              <a:ext uri="{FF2B5EF4-FFF2-40B4-BE49-F238E27FC236}">
                <a16:creationId xmlns:a16="http://schemas.microsoft.com/office/drawing/2014/main" id="{B7AA3B06-7801-D03E-506A-F8539A2695B4}"/>
              </a:ext>
            </a:extLst>
          </p:cNvPr>
          <p:cNvSpPr txBox="1">
            <a:spLocks noGrp="1"/>
          </p:cNvSpPr>
          <p:nvPr>
            <p:ph type="pic" idx="4294967295"/>
          </p:nvPr>
        </p:nvSpPr>
        <p:spPr>
          <a:xfrm>
            <a:off x="638178" y="1517922"/>
            <a:ext cx="2404872" cy="1371600"/>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CA32F59A-B712-006A-256A-00741B41610A}"/>
              </a:ext>
            </a:extLst>
          </p:cNvPr>
          <p:cNvSpPr txBox="1">
            <a:spLocks noGrp="1"/>
          </p:cNvSpPr>
          <p:nvPr>
            <p:ph type="body" idx="4294967295"/>
          </p:nvPr>
        </p:nvSpPr>
        <p:spPr>
          <a:xfrm>
            <a:off x="3453387"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6" name="Text Placeholder 4">
            <a:extLst>
              <a:ext uri="{FF2B5EF4-FFF2-40B4-BE49-F238E27FC236}">
                <a16:creationId xmlns:a16="http://schemas.microsoft.com/office/drawing/2014/main" id="{B1974E47-0BE2-455A-F26D-D2B92C8A1884}"/>
              </a:ext>
            </a:extLst>
          </p:cNvPr>
          <p:cNvSpPr txBox="1">
            <a:spLocks noGrp="1"/>
          </p:cNvSpPr>
          <p:nvPr>
            <p:ph type="body" idx="4294967295"/>
          </p:nvPr>
        </p:nvSpPr>
        <p:spPr>
          <a:xfrm>
            <a:off x="3453387"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7" name="Picture Placeholder 3">
            <a:extLst>
              <a:ext uri="{FF2B5EF4-FFF2-40B4-BE49-F238E27FC236}">
                <a16:creationId xmlns:a16="http://schemas.microsoft.com/office/drawing/2014/main" id="{3657B672-3FC8-1AF6-36AE-3C62ECDD0C6F}"/>
              </a:ext>
            </a:extLst>
          </p:cNvPr>
          <p:cNvSpPr txBox="1">
            <a:spLocks noGrp="1"/>
          </p:cNvSpPr>
          <p:nvPr>
            <p:ph type="pic" idx="4294967295"/>
          </p:nvPr>
        </p:nvSpPr>
        <p:spPr>
          <a:xfrm>
            <a:off x="3453387" y="1517922"/>
            <a:ext cx="2404872" cy="1371600"/>
          </a:xfrm>
        </p:spPr>
        <p:txBody>
          <a:bodyPr/>
          <a:lstStyle>
            <a:lvl1pPr>
              <a:defRPr/>
            </a:lvl1pPr>
          </a:lstStyle>
          <a:p>
            <a:pPr lvl="0"/>
            <a:r>
              <a:rPr lang="en-US"/>
              <a:t>Click icon to add picture</a:t>
            </a:r>
          </a:p>
        </p:txBody>
      </p:sp>
      <p:sp>
        <p:nvSpPr>
          <p:cNvPr id="8" name="Text Placeholder 4">
            <a:extLst>
              <a:ext uri="{FF2B5EF4-FFF2-40B4-BE49-F238E27FC236}">
                <a16:creationId xmlns:a16="http://schemas.microsoft.com/office/drawing/2014/main" id="{D55C653F-140C-8B87-EEA1-43B57157D9EF}"/>
              </a:ext>
            </a:extLst>
          </p:cNvPr>
          <p:cNvSpPr txBox="1">
            <a:spLocks noGrp="1"/>
          </p:cNvSpPr>
          <p:nvPr>
            <p:ph type="body" idx="4294967295"/>
          </p:nvPr>
        </p:nvSpPr>
        <p:spPr>
          <a:xfrm>
            <a:off x="6215633"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9" name="Text Placeholder 4">
            <a:extLst>
              <a:ext uri="{FF2B5EF4-FFF2-40B4-BE49-F238E27FC236}">
                <a16:creationId xmlns:a16="http://schemas.microsoft.com/office/drawing/2014/main" id="{521A6157-2926-297D-F5AB-92BB6AA55B36}"/>
              </a:ext>
            </a:extLst>
          </p:cNvPr>
          <p:cNvSpPr txBox="1">
            <a:spLocks noGrp="1"/>
          </p:cNvSpPr>
          <p:nvPr>
            <p:ph type="body" idx="4294967295"/>
          </p:nvPr>
        </p:nvSpPr>
        <p:spPr>
          <a:xfrm>
            <a:off x="6215633"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0" name="Picture Placeholder 3">
            <a:extLst>
              <a:ext uri="{FF2B5EF4-FFF2-40B4-BE49-F238E27FC236}">
                <a16:creationId xmlns:a16="http://schemas.microsoft.com/office/drawing/2014/main" id="{0C4A6406-767A-4BCC-0CF4-F0C6DD6AA9FE}"/>
              </a:ext>
            </a:extLst>
          </p:cNvPr>
          <p:cNvSpPr txBox="1">
            <a:spLocks noGrp="1"/>
          </p:cNvSpPr>
          <p:nvPr>
            <p:ph type="pic" idx="4294967295"/>
          </p:nvPr>
        </p:nvSpPr>
        <p:spPr>
          <a:xfrm>
            <a:off x="6215633" y="1517922"/>
            <a:ext cx="2404872" cy="1371600"/>
          </a:xfrm>
        </p:spPr>
        <p:txBody>
          <a:bodyPr/>
          <a:lstStyle>
            <a:lvl1pPr>
              <a:defRPr/>
            </a:lvl1pPr>
          </a:lstStyle>
          <a:p>
            <a:pPr lvl="0"/>
            <a:r>
              <a:rPr lang="en-US"/>
              <a:t>Click icon to add picture</a:t>
            </a:r>
          </a:p>
        </p:txBody>
      </p:sp>
      <p:sp>
        <p:nvSpPr>
          <p:cNvPr id="11" name="Text Placeholder 4">
            <a:extLst>
              <a:ext uri="{FF2B5EF4-FFF2-40B4-BE49-F238E27FC236}">
                <a16:creationId xmlns:a16="http://schemas.microsoft.com/office/drawing/2014/main" id="{35EAE895-9F05-DE51-5762-54F3A128B487}"/>
              </a:ext>
            </a:extLst>
          </p:cNvPr>
          <p:cNvSpPr txBox="1">
            <a:spLocks noGrp="1"/>
          </p:cNvSpPr>
          <p:nvPr>
            <p:ph type="body" idx="4294967295"/>
          </p:nvPr>
        </p:nvSpPr>
        <p:spPr>
          <a:xfrm>
            <a:off x="9055604"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12" name="Text Placeholder 4">
            <a:extLst>
              <a:ext uri="{FF2B5EF4-FFF2-40B4-BE49-F238E27FC236}">
                <a16:creationId xmlns:a16="http://schemas.microsoft.com/office/drawing/2014/main" id="{221C9E08-B494-25D7-C391-E44DF4E25E44}"/>
              </a:ext>
            </a:extLst>
          </p:cNvPr>
          <p:cNvSpPr txBox="1">
            <a:spLocks noGrp="1"/>
          </p:cNvSpPr>
          <p:nvPr>
            <p:ph type="body" idx="4294967295"/>
          </p:nvPr>
        </p:nvSpPr>
        <p:spPr>
          <a:xfrm>
            <a:off x="9055604"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3" name="Picture Placeholder 3">
            <a:extLst>
              <a:ext uri="{FF2B5EF4-FFF2-40B4-BE49-F238E27FC236}">
                <a16:creationId xmlns:a16="http://schemas.microsoft.com/office/drawing/2014/main" id="{D18B407C-4BC7-C190-EFC1-6B43A87F40DF}"/>
              </a:ext>
            </a:extLst>
          </p:cNvPr>
          <p:cNvSpPr txBox="1">
            <a:spLocks noGrp="1"/>
          </p:cNvSpPr>
          <p:nvPr>
            <p:ph type="pic" idx="4294967295"/>
          </p:nvPr>
        </p:nvSpPr>
        <p:spPr>
          <a:xfrm>
            <a:off x="9055604" y="1517922"/>
            <a:ext cx="2404872" cy="1371600"/>
          </a:xfrm>
        </p:spPr>
        <p:txBody>
          <a:bodyPr/>
          <a:lstStyle>
            <a:lvl1pPr>
              <a:defRPr/>
            </a:lvl1pPr>
          </a:lstStyle>
          <a:p>
            <a:pPr lvl="0"/>
            <a:r>
              <a:rPr lang="en-US"/>
              <a:t>Click icon to add picture</a:t>
            </a:r>
          </a:p>
        </p:txBody>
      </p:sp>
      <p:sp>
        <p:nvSpPr>
          <p:cNvPr id="14" name="Title 1">
            <a:extLst>
              <a:ext uri="{FF2B5EF4-FFF2-40B4-BE49-F238E27FC236}">
                <a16:creationId xmlns:a16="http://schemas.microsoft.com/office/drawing/2014/main" id="{0F1CC1C2-57B8-438C-23E1-E97FD8D372CD}"/>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5" name="Text Placeholder 10">
            <a:extLst>
              <a:ext uri="{FF2B5EF4-FFF2-40B4-BE49-F238E27FC236}">
                <a16:creationId xmlns:a16="http://schemas.microsoft.com/office/drawing/2014/main" id="{E8E55787-046A-D969-0590-0ACB5D646675}"/>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543944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_photos_varied_blur">
    <p:spTree>
      <p:nvGrpSpPr>
        <p:cNvPr id="1" name=""/>
        <p:cNvGrpSpPr/>
        <p:nvPr/>
      </p:nvGrpSpPr>
      <p:grpSpPr>
        <a:xfrm>
          <a:off x="0" y="0"/>
          <a:ext cx="0" cy="0"/>
          <a:chOff x="0" y="0"/>
          <a:chExt cx="0" cy="0"/>
        </a:xfrm>
      </p:grpSpPr>
      <p:pic>
        <p:nvPicPr>
          <p:cNvPr id="2" name="Picture 22">
            <a:extLst>
              <a:ext uri="{FF2B5EF4-FFF2-40B4-BE49-F238E27FC236}">
                <a16:creationId xmlns:a16="http://schemas.microsoft.com/office/drawing/2014/main" id="{7910A156-2280-32B4-FA7C-22E0DD3E8FA0}"/>
              </a:ext>
            </a:extLst>
          </p:cNvPr>
          <p:cNvPicPr>
            <a:picLocks noChangeAspect="1"/>
          </p:cNvPicPr>
          <p:nvPr/>
        </p:nvPicPr>
        <p:blipFill>
          <a:blip r:embed="rId2"/>
          <a:srcRect/>
          <a:stretch>
            <a:fillRect/>
          </a:stretch>
        </p:blipFill>
        <p:spPr>
          <a:xfrm>
            <a:off x="0" y="3715472"/>
            <a:ext cx="1539895" cy="2848301"/>
          </a:xfrm>
          <a:prstGeom prst="rect">
            <a:avLst/>
          </a:prstGeom>
          <a:noFill/>
          <a:ln cap="flat">
            <a:noFill/>
          </a:ln>
        </p:spPr>
      </p:pic>
      <p:sp>
        <p:nvSpPr>
          <p:cNvPr id="3" name="Picture Placeholder 12">
            <a:extLst>
              <a:ext uri="{FF2B5EF4-FFF2-40B4-BE49-F238E27FC236}">
                <a16:creationId xmlns:a16="http://schemas.microsoft.com/office/drawing/2014/main" id="{69B73DCC-9021-1665-60BC-CA5BA3CEC112}"/>
              </a:ext>
            </a:extLst>
          </p:cNvPr>
          <p:cNvSpPr txBox="1">
            <a:spLocks noGrp="1"/>
          </p:cNvSpPr>
          <p:nvPr>
            <p:ph type="pic" idx="4294967295"/>
          </p:nvPr>
        </p:nvSpPr>
        <p:spPr>
          <a:xfrm>
            <a:off x="0" y="2700598"/>
            <a:ext cx="2616198" cy="2605089"/>
          </a:xfrm>
        </p:spPr>
        <p:txBody>
          <a:bodyPr/>
          <a:lstStyle>
            <a:lvl1pPr>
              <a:defRPr/>
            </a:lvl1pPr>
          </a:lstStyle>
          <a:p>
            <a:pPr lvl="0"/>
            <a:r>
              <a:rPr lang="en-US"/>
              <a:t>Click icon to add picture</a:t>
            </a:r>
          </a:p>
        </p:txBody>
      </p:sp>
      <p:sp>
        <p:nvSpPr>
          <p:cNvPr id="4" name="Picture Placeholder 14">
            <a:extLst>
              <a:ext uri="{FF2B5EF4-FFF2-40B4-BE49-F238E27FC236}">
                <a16:creationId xmlns:a16="http://schemas.microsoft.com/office/drawing/2014/main" id="{FA145DB3-6B30-353A-80D5-D9C562FB8458}"/>
              </a:ext>
            </a:extLst>
          </p:cNvPr>
          <p:cNvSpPr txBox="1">
            <a:spLocks noGrp="1"/>
          </p:cNvSpPr>
          <p:nvPr>
            <p:ph type="pic" idx="4294967295"/>
          </p:nvPr>
        </p:nvSpPr>
        <p:spPr>
          <a:xfrm>
            <a:off x="2828668" y="1286131"/>
            <a:ext cx="3923416" cy="4370383"/>
          </a:xfrm>
        </p:spPr>
        <p:txBody>
          <a:bodyPr/>
          <a:lstStyle>
            <a:lvl1pPr>
              <a:defRPr/>
            </a:lvl1pPr>
          </a:lstStyle>
          <a:p>
            <a:pPr lvl="0"/>
            <a:r>
              <a:rPr lang="en-US"/>
              <a:t>Click icon to add picture</a:t>
            </a:r>
          </a:p>
        </p:txBody>
      </p:sp>
      <p:sp>
        <p:nvSpPr>
          <p:cNvPr id="5" name="Picture Placeholder 16">
            <a:extLst>
              <a:ext uri="{FF2B5EF4-FFF2-40B4-BE49-F238E27FC236}">
                <a16:creationId xmlns:a16="http://schemas.microsoft.com/office/drawing/2014/main" id="{B47A4F18-37A2-CAA6-E106-A815F5397FFC}"/>
              </a:ext>
            </a:extLst>
          </p:cNvPr>
          <p:cNvSpPr txBox="1">
            <a:spLocks noGrp="1"/>
          </p:cNvSpPr>
          <p:nvPr>
            <p:ph type="pic" idx="4294967295"/>
          </p:nvPr>
        </p:nvSpPr>
        <p:spPr>
          <a:xfrm>
            <a:off x="6964545" y="2179893"/>
            <a:ext cx="2179636" cy="2614617"/>
          </a:xfrm>
        </p:spPr>
        <p:txBody>
          <a:bodyPr/>
          <a:lstStyle>
            <a:lvl1pPr>
              <a:defRPr/>
            </a:lvl1pPr>
          </a:lstStyle>
          <a:p>
            <a:pPr lvl="0"/>
            <a:r>
              <a:rPr lang="en-US"/>
              <a:t>Click icon to add picture</a:t>
            </a:r>
          </a:p>
        </p:txBody>
      </p:sp>
      <p:sp>
        <p:nvSpPr>
          <p:cNvPr id="6" name="Picture Placeholder 18">
            <a:extLst>
              <a:ext uri="{FF2B5EF4-FFF2-40B4-BE49-F238E27FC236}">
                <a16:creationId xmlns:a16="http://schemas.microsoft.com/office/drawing/2014/main" id="{F9B088FD-E6AA-9646-1600-419191606CF9}"/>
              </a:ext>
            </a:extLst>
          </p:cNvPr>
          <p:cNvSpPr txBox="1">
            <a:spLocks noGrp="1"/>
          </p:cNvSpPr>
          <p:nvPr>
            <p:ph type="pic" idx="4294967295"/>
          </p:nvPr>
        </p:nvSpPr>
        <p:spPr>
          <a:xfrm>
            <a:off x="9356652" y="1775088"/>
            <a:ext cx="2835353" cy="3413126"/>
          </a:xfrm>
        </p:spPr>
        <p:txBody>
          <a:bodyPr/>
          <a:lstStyle>
            <a:lvl1pPr>
              <a:defRPr/>
            </a:lvl1pPr>
          </a:lstStyle>
          <a:p>
            <a:pPr lvl="0"/>
            <a:r>
              <a:rPr lang="en-US"/>
              <a:t>Click icon to add picture</a:t>
            </a:r>
          </a:p>
        </p:txBody>
      </p:sp>
      <p:pic>
        <p:nvPicPr>
          <p:cNvPr id="7" name="Picture 20">
            <a:extLst>
              <a:ext uri="{FF2B5EF4-FFF2-40B4-BE49-F238E27FC236}">
                <a16:creationId xmlns:a16="http://schemas.microsoft.com/office/drawing/2014/main" id="{A6CE4270-2802-FC49-D9A9-E2BE0634EEEB}"/>
              </a:ext>
            </a:extLst>
          </p:cNvPr>
          <p:cNvPicPr>
            <a:picLocks noChangeAspect="1"/>
          </p:cNvPicPr>
          <p:nvPr/>
        </p:nvPicPr>
        <p:blipFill>
          <a:blip r:embed="rId3"/>
          <a:srcRect/>
          <a:stretch>
            <a:fillRect/>
          </a:stretch>
        </p:blipFill>
        <p:spPr>
          <a:xfrm>
            <a:off x="7096521" y="254642"/>
            <a:ext cx="1260399" cy="1260399"/>
          </a:xfrm>
          <a:prstGeom prst="rect">
            <a:avLst/>
          </a:prstGeom>
          <a:noFill/>
          <a:ln cap="flat">
            <a:noFill/>
          </a:ln>
        </p:spPr>
      </p:pic>
      <p:sp>
        <p:nvSpPr>
          <p:cNvPr id="8" name="Title 1">
            <a:extLst>
              <a:ext uri="{FF2B5EF4-FFF2-40B4-BE49-F238E27FC236}">
                <a16:creationId xmlns:a16="http://schemas.microsoft.com/office/drawing/2014/main" id="{5EA1842D-9A05-B8AB-04EE-E3CE148286DF}"/>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E1130066-7CB0-7B28-F2D1-9EEB809919C2}"/>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980385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_photos_varie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A89315AF-71B9-4606-858A-CC1B726C8D7C}"/>
              </a:ext>
            </a:extLst>
          </p:cNvPr>
          <p:cNvSpPr txBox="1">
            <a:spLocks noGrp="1"/>
          </p:cNvSpPr>
          <p:nvPr>
            <p:ph type="pic" idx="4294967295"/>
          </p:nvPr>
        </p:nvSpPr>
        <p:spPr>
          <a:xfrm>
            <a:off x="0" y="2700598"/>
            <a:ext cx="2616198" cy="2605089"/>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1BF4E07B-2243-DC99-AD4A-0B86F0BF3796}"/>
              </a:ext>
            </a:extLst>
          </p:cNvPr>
          <p:cNvSpPr txBox="1">
            <a:spLocks noGrp="1"/>
          </p:cNvSpPr>
          <p:nvPr>
            <p:ph type="pic" idx="4294967295"/>
          </p:nvPr>
        </p:nvSpPr>
        <p:spPr>
          <a:xfrm>
            <a:off x="2828668" y="1286131"/>
            <a:ext cx="3923416" cy="4370383"/>
          </a:xfrm>
        </p:spPr>
        <p:txBody>
          <a:bodyPr/>
          <a:lstStyle>
            <a:lvl1pPr>
              <a:defRPr/>
            </a:lvl1pPr>
          </a:lstStyle>
          <a:p>
            <a:pPr lvl="0"/>
            <a:r>
              <a:rPr lang="en-US"/>
              <a:t>Click icon to add picture</a:t>
            </a:r>
          </a:p>
        </p:txBody>
      </p:sp>
      <p:sp>
        <p:nvSpPr>
          <p:cNvPr id="4" name="Picture Placeholder 16">
            <a:extLst>
              <a:ext uri="{FF2B5EF4-FFF2-40B4-BE49-F238E27FC236}">
                <a16:creationId xmlns:a16="http://schemas.microsoft.com/office/drawing/2014/main" id="{9669332C-DBD2-CBF8-B2C4-1B7E938E67D7}"/>
              </a:ext>
            </a:extLst>
          </p:cNvPr>
          <p:cNvSpPr txBox="1">
            <a:spLocks noGrp="1"/>
          </p:cNvSpPr>
          <p:nvPr>
            <p:ph type="pic" idx="4294967295"/>
          </p:nvPr>
        </p:nvSpPr>
        <p:spPr>
          <a:xfrm>
            <a:off x="6964545" y="2179893"/>
            <a:ext cx="2179636" cy="2614617"/>
          </a:xfrm>
        </p:spPr>
        <p:txBody>
          <a:bodyPr/>
          <a:lstStyle>
            <a:lvl1pPr>
              <a:defRPr/>
            </a:lvl1pPr>
          </a:lstStyle>
          <a:p>
            <a:pPr lvl="0"/>
            <a:r>
              <a:rPr lang="en-US"/>
              <a:t>Click icon to add picture</a:t>
            </a:r>
          </a:p>
        </p:txBody>
      </p:sp>
      <p:sp>
        <p:nvSpPr>
          <p:cNvPr id="5" name="Picture Placeholder 18">
            <a:extLst>
              <a:ext uri="{FF2B5EF4-FFF2-40B4-BE49-F238E27FC236}">
                <a16:creationId xmlns:a16="http://schemas.microsoft.com/office/drawing/2014/main" id="{18E82502-01E4-4896-4D62-599337D77C80}"/>
              </a:ext>
            </a:extLst>
          </p:cNvPr>
          <p:cNvSpPr txBox="1">
            <a:spLocks noGrp="1"/>
          </p:cNvSpPr>
          <p:nvPr>
            <p:ph type="pic" idx="4294967295"/>
          </p:nvPr>
        </p:nvSpPr>
        <p:spPr>
          <a:xfrm>
            <a:off x="9356652" y="1775088"/>
            <a:ext cx="2835353" cy="3413126"/>
          </a:xfrm>
        </p:spPr>
        <p:txBody>
          <a:bodyPr/>
          <a:lstStyle>
            <a:lvl1pPr>
              <a:defRPr/>
            </a:lvl1pPr>
          </a:lstStyle>
          <a:p>
            <a:pPr lvl="0"/>
            <a:r>
              <a:rPr lang="en-US"/>
              <a:t>Click icon to add picture</a:t>
            </a:r>
          </a:p>
        </p:txBody>
      </p:sp>
      <p:sp>
        <p:nvSpPr>
          <p:cNvPr id="6" name="Title 1">
            <a:extLst>
              <a:ext uri="{FF2B5EF4-FFF2-40B4-BE49-F238E27FC236}">
                <a16:creationId xmlns:a16="http://schemas.microsoft.com/office/drawing/2014/main" id="{3E41C48F-D744-83E0-3845-DD6F4DA614EC}"/>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082F2DDA-0B47-B333-40C5-D452081F4F13}"/>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600762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C694559B-1CA2-DE1A-7808-4906338524D8}"/>
              </a:ext>
            </a:extLst>
          </p:cNvPr>
          <p:cNvSpPr txBox="1">
            <a:spLocks noGrp="1"/>
          </p:cNvSpPr>
          <p:nvPr>
            <p:ph type="pic" idx="4294967295"/>
          </p:nvPr>
        </p:nvSpPr>
        <p:spPr>
          <a:xfrm>
            <a:off x="0" y="0"/>
            <a:ext cx="3044951" cy="6858000"/>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DC6934E0-B6F4-4566-5D28-F2C039AB32C1}"/>
              </a:ext>
            </a:extLst>
          </p:cNvPr>
          <p:cNvSpPr txBox="1">
            <a:spLocks noGrp="1"/>
          </p:cNvSpPr>
          <p:nvPr>
            <p:ph type="pic" idx="4294967295"/>
          </p:nvPr>
        </p:nvSpPr>
        <p:spPr>
          <a:xfrm>
            <a:off x="3049011" y="0"/>
            <a:ext cx="3044951"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4DC2DB98-771C-2B4B-A8A7-5563A41ED4BE}"/>
              </a:ext>
            </a:extLst>
          </p:cNvPr>
          <p:cNvSpPr txBox="1">
            <a:spLocks noGrp="1"/>
          </p:cNvSpPr>
          <p:nvPr>
            <p:ph type="body" idx="4294967295"/>
          </p:nvPr>
        </p:nvSpPr>
        <p:spPr>
          <a:xfrm>
            <a:off x="3436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D0D7FE56-5502-7DED-B12B-BAD379EAE061}"/>
              </a:ext>
            </a:extLst>
          </p:cNvPr>
          <p:cNvSpPr txBox="1">
            <a:spLocks noGrp="1"/>
          </p:cNvSpPr>
          <p:nvPr>
            <p:ph type="body" idx="4294967295"/>
          </p:nvPr>
        </p:nvSpPr>
        <p:spPr>
          <a:xfrm>
            <a:off x="3436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5E4AD8EA-864D-1372-9E1D-57B1CE5AB128}"/>
              </a:ext>
            </a:extLst>
          </p:cNvPr>
          <p:cNvSpPr txBox="1">
            <a:spLocks noGrp="1"/>
          </p:cNvSpPr>
          <p:nvPr>
            <p:ph type="body" idx="4294967295"/>
          </p:nvPr>
        </p:nvSpPr>
        <p:spPr>
          <a:xfrm>
            <a:off x="343128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32CAB683-72C6-975D-5F23-92A2199DA335}"/>
              </a:ext>
            </a:extLst>
          </p:cNvPr>
          <p:cNvSpPr txBox="1">
            <a:spLocks noGrp="1"/>
          </p:cNvSpPr>
          <p:nvPr>
            <p:ph type="body" idx="4294967295"/>
          </p:nvPr>
        </p:nvSpPr>
        <p:spPr>
          <a:xfrm>
            <a:off x="343128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D02CBA1C-0FDA-A385-B589-77948169EB23}"/>
              </a:ext>
            </a:extLst>
          </p:cNvPr>
          <p:cNvSpPr txBox="1">
            <a:spLocks noGrp="1"/>
          </p:cNvSpPr>
          <p:nvPr>
            <p:ph type="pic" idx="4294967295"/>
          </p:nvPr>
        </p:nvSpPr>
        <p:spPr>
          <a:xfrm>
            <a:off x="6098033" y="0"/>
            <a:ext cx="3044951" cy="6858000"/>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640B0CD4-0439-944D-223C-0E4E0296B513}"/>
              </a:ext>
            </a:extLst>
          </p:cNvPr>
          <p:cNvSpPr txBox="1">
            <a:spLocks noGrp="1"/>
          </p:cNvSpPr>
          <p:nvPr>
            <p:ph type="pic" idx="4294967295"/>
          </p:nvPr>
        </p:nvSpPr>
        <p:spPr>
          <a:xfrm>
            <a:off x="9147044" y="0"/>
            <a:ext cx="3044951" cy="6858000"/>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C00063CD-1344-23A7-A3C9-3E331E7869B0}"/>
              </a:ext>
            </a:extLst>
          </p:cNvPr>
          <p:cNvSpPr txBox="1">
            <a:spLocks noGrp="1"/>
          </p:cNvSpPr>
          <p:nvPr>
            <p:ph type="body" idx="4294967295"/>
          </p:nvPr>
        </p:nvSpPr>
        <p:spPr>
          <a:xfrm>
            <a:off x="65158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3F97EFC2-4CD7-74CB-7B44-C3A877776B58}"/>
              </a:ext>
            </a:extLst>
          </p:cNvPr>
          <p:cNvSpPr txBox="1">
            <a:spLocks noGrp="1"/>
          </p:cNvSpPr>
          <p:nvPr>
            <p:ph type="body" idx="4294967295"/>
          </p:nvPr>
        </p:nvSpPr>
        <p:spPr>
          <a:xfrm>
            <a:off x="65158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4EEB4D69-A6E6-86BD-9D23-C14DF4A24F45}"/>
              </a:ext>
            </a:extLst>
          </p:cNvPr>
          <p:cNvSpPr txBox="1">
            <a:spLocks noGrp="1"/>
          </p:cNvSpPr>
          <p:nvPr>
            <p:ph type="body" idx="4294967295"/>
          </p:nvPr>
        </p:nvSpPr>
        <p:spPr>
          <a:xfrm>
            <a:off x="960348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5F3A4847-C8B0-FFC0-424D-9FB5F5EE21D8}"/>
              </a:ext>
            </a:extLst>
          </p:cNvPr>
          <p:cNvSpPr txBox="1">
            <a:spLocks noGrp="1"/>
          </p:cNvSpPr>
          <p:nvPr>
            <p:ph type="body" idx="4294967295"/>
          </p:nvPr>
        </p:nvSpPr>
        <p:spPr>
          <a:xfrm>
            <a:off x="960348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4709060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514BBF3D-4081-AE2C-276A-5F0870E33030}"/>
              </a:ext>
            </a:extLst>
          </p:cNvPr>
          <p:cNvSpPr txBox="1">
            <a:spLocks noGrp="1"/>
          </p:cNvSpPr>
          <p:nvPr>
            <p:ph type="pic" idx="4294967295"/>
          </p:nvPr>
        </p:nvSpPr>
        <p:spPr>
          <a:xfrm>
            <a:off x="8122916" y="0"/>
            <a:ext cx="4069080" cy="6858000"/>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01FEA8ED-995F-C731-F64A-1426409AA107}"/>
              </a:ext>
            </a:extLst>
          </p:cNvPr>
          <p:cNvSpPr txBox="1">
            <a:spLocks noGrp="1"/>
          </p:cNvSpPr>
          <p:nvPr>
            <p:ph type="pic" idx="4294967295"/>
          </p:nvPr>
        </p:nvSpPr>
        <p:spPr>
          <a:xfrm>
            <a:off x="0" y="0"/>
            <a:ext cx="4069080" cy="6858000"/>
          </a:xfrm>
        </p:spPr>
        <p:txBody>
          <a:bodyPr/>
          <a:lstStyle>
            <a:lvl1pPr>
              <a:defRPr/>
            </a:lvl1pPr>
          </a:lstStyle>
          <a:p>
            <a:pPr lvl="0"/>
            <a:r>
              <a:rPr lang="en-US"/>
              <a:t>Click icon to add picture</a:t>
            </a:r>
          </a:p>
        </p:txBody>
      </p:sp>
      <p:sp>
        <p:nvSpPr>
          <p:cNvPr id="4" name="Picture Placeholder 12">
            <a:extLst>
              <a:ext uri="{FF2B5EF4-FFF2-40B4-BE49-F238E27FC236}">
                <a16:creationId xmlns:a16="http://schemas.microsoft.com/office/drawing/2014/main" id="{3F76DA9F-C68B-5A8B-5545-27D8F104FFB2}"/>
              </a:ext>
            </a:extLst>
          </p:cNvPr>
          <p:cNvSpPr txBox="1">
            <a:spLocks noGrp="1"/>
          </p:cNvSpPr>
          <p:nvPr>
            <p:ph type="pic" idx="4294967295"/>
          </p:nvPr>
        </p:nvSpPr>
        <p:spPr>
          <a:xfrm>
            <a:off x="4061463" y="0"/>
            <a:ext cx="4069080" cy="6858000"/>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0AAF79EA-44CA-0925-E0BA-A64A67812A3D}"/>
              </a:ext>
            </a:extLst>
          </p:cNvPr>
          <p:cNvSpPr txBox="1">
            <a:spLocks noGrp="1"/>
          </p:cNvSpPr>
          <p:nvPr>
            <p:ph type="body" idx="4294967295"/>
          </p:nvPr>
        </p:nvSpPr>
        <p:spPr>
          <a:xfrm>
            <a:off x="3436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092C3074-9733-9734-F039-3FA117FD7BA2}"/>
              </a:ext>
            </a:extLst>
          </p:cNvPr>
          <p:cNvSpPr txBox="1">
            <a:spLocks noGrp="1"/>
          </p:cNvSpPr>
          <p:nvPr>
            <p:ph type="body" idx="4294967295"/>
          </p:nvPr>
        </p:nvSpPr>
        <p:spPr>
          <a:xfrm>
            <a:off x="3436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22F670CF-15C0-4FF3-DF94-0A30FA93AA8C}"/>
              </a:ext>
            </a:extLst>
          </p:cNvPr>
          <p:cNvSpPr txBox="1">
            <a:spLocks noGrp="1"/>
          </p:cNvSpPr>
          <p:nvPr>
            <p:ph type="body" idx="4294967295"/>
          </p:nvPr>
        </p:nvSpPr>
        <p:spPr>
          <a:xfrm>
            <a:off x="44584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E666BF0D-28A7-5F6D-E733-B989F81BAC9F}"/>
              </a:ext>
            </a:extLst>
          </p:cNvPr>
          <p:cNvSpPr txBox="1">
            <a:spLocks noGrp="1"/>
          </p:cNvSpPr>
          <p:nvPr>
            <p:ph type="body" idx="4294967295"/>
          </p:nvPr>
        </p:nvSpPr>
        <p:spPr>
          <a:xfrm>
            <a:off x="44584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EF32B33E-2462-FBC3-4FD7-38DB812F3BA5}"/>
              </a:ext>
            </a:extLst>
          </p:cNvPr>
          <p:cNvSpPr txBox="1">
            <a:spLocks noGrp="1"/>
          </p:cNvSpPr>
          <p:nvPr>
            <p:ph type="body" idx="4294967295"/>
          </p:nvPr>
        </p:nvSpPr>
        <p:spPr>
          <a:xfrm>
            <a:off x="8497062"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ED7B0445-3AFB-8C5D-CAAE-7860A9E824C1}"/>
              </a:ext>
            </a:extLst>
          </p:cNvPr>
          <p:cNvSpPr txBox="1">
            <a:spLocks noGrp="1"/>
          </p:cNvSpPr>
          <p:nvPr>
            <p:ph type="body" idx="4294967295"/>
          </p:nvPr>
        </p:nvSpPr>
        <p:spPr>
          <a:xfrm>
            <a:off x="8497062"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094058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E254E26-ACC6-6A74-D96C-148E7E74CCFF}"/>
              </a:ext>
            </a:extLst>
          </p:cNvPr>
          <p:cNvSpPr txBox="1">
            <a:spLocks noGrp="1"/>
          </p:cNvSpPr>
          <p:nvPr>
            <p:ph type="pic" idx="4294967295"/>
          </p:nvPr>
        </p:nvSpPr>
        <p:spPr>
          <a:xfrm>
            <a:off x="0" y="0"/>
            <a:ext cx="6112928" cy="6858000"/>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F67038F7-728F-C199-3094-D29DD37CD5DA}"/>
              </a:ext>
            </a:extLst>
          </p:cNvPr>
          <p:cNvSpPr txBox="1">
            <a:spLocks noGrp="1"/>
          </p:cNvSpPr>
          <p:nvPr>
            <p:ph type="body" idx="4294967295"/>
          </p:nvPr>
        </p:nvSpPr>
        <p:spPr>
          <a:xfrm>
            <a:off x="64769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76DD6DF7-69F3-18E4-A8E3-5A954990BC62}"/>
              </a:ext>
            </a:extLst>
          </p:cNvPr>
          <p:cNvSpPr txBox="1">
            <a:spLocks noGrp="1"/>
          </p:cNvSpPr>
          <p:nvPr>
            <p:ph type="body" idx="4294967295"/>
          </p:nvPr>
        </p:nvSpPr>
        <p:spPr>
          <a:xfrm>
            <a:off x="64769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A14E5981-E5FE-0969-13F6-40B9E1B29CAB}"/>
              </a:ext>
            </a:extLst>
          </p:cNvPr>
          <p:cNvSpPr txBox="1">
            <a:spLocks noGrp="1"/>
          </p:cNvSpPr>
          <p:nvPr>
            <p:ph type="pic" idx="4294967295"/>
          </p:nvPr>
        </p:nvSpPr>
        <p:spPr>
          <a:xfrm>
            <a:off x="6079068" y="0"/>
            <a:ext cx="6112928" cy="68580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6EAC5966-2CC0-2E12-DAFD-A752EA18FB83}"/>
              </a:ext>
            </a:extLst>
          </p:cNvPr>
          <p:cNvSpPr txBox="1">
            <a:spLocks noGrp="1"/>
          </p:cNvSpPr>
          <p:nvPr>
            <p:ph type="body" idx="4294967295"/>
          </p:nvPr>
        </p:nvSpPr>
        <p:spPr>
          <a:xfrm>
            <a:off x="6743700"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6BB1CAA2-59D5-0F99-1250-4CD9034E5167}"/>
              </a:ext>
            </a:extLst>
          </p:cNvPr>
          <p:cNvSpPr txBox="1">
            <a:spLocks noGrp="1"/>
          </p:cNvSpPr>
          <p:nvPr>
            <p:ph type="body" idx="4294967295"/>
          </p:nvPr>
        </p:nvSpPr>
        <p:spPr>
          <a:xfrm>
            <a:off x="6743700"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911954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7FB9C418-A81F-2828-90E6-1687232726DC}"/>
              </a:ext>
            </a:extLst>
          </p:cNvPr>
          <p:cNvSpPr txBox="1">
            <a:spLocks noGrp="1"/>
          </p:cNvSpPr>
          <p:nvPr>
            <p:ph type="pic" idx="4294967295"/>
          </p:nvPr>
        </p:nvSpPr>
        <p:spPr>
          <a:xfrm>
            <a:off x="0" y="0"/>
            <a:ext cx="3044951" cy="4729157"/>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E3943F6A-2741-85FF-C4F3-C36CDE0E443E}"/>
              </a:ext>
            </a:extLst>
          </p:cNvPr>
          <p:cNvSpPr txBox="1">
            <a:spLocks noGrp="1"/>
          </p:cNvSpPr>
          <p:nvPr>
            <p:ph type="pic" idx="4294967295"/>
          </p:nvPr>
        </p:nvSpPr>
        <p:spPr>
          <a:xfrm>
            <a:off x="3049011" y="0"/>
            <a:ext cx="3044951" cy="4729157"/>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DE8CAEFA-AF0C-7597-229B-F1A6AE818F18}"/>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FE5A3923-2A93-0841-53F4-2F0A4184AFBC}"/>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A5665F8F-1849-EF36-2D86-DF883A73D131}"/>
              </a:ext>
            </a:extLst>
          </p:cNvPr>
          <p:cNvSpPr txBox="1">
            <a:spLocks noGrp="1"/>
          </p:cNvSpPr>
          <p:nvPr>
            <p:ph type="body" idx="4294967295"/>
          </p:nvPr>
        </p:nvSpPr>
        <p:spPr>
          <a:xfrm>
            <a:off x="34312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383FC80E-5387-F77C-91A8-B5851DCF21F1}"/>
              </a:ext>
            </a:extLst>
          </p:cNvPr>
          <p:cNvSpPr txBox="1">
            <a:spLocks noGrp="1"/>
          </p:cNvSpPr>
          <p:nvPr>
            <p:ph type="body" idx="4294967295"/>
          </p:nvPr>
        </p:nvSpPr>
        <p:spPr>
          <a:xfrm>
            <a:off x="34312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B6304A1C-6BAC-3898-908E-F5DDFBE76687}"/>
              </a:ext>
            </a:extLst>
          </p:cNvPr>
          <p:cNvSpPr txBox="1">
            <a:spLocks noGrp="1"/>
          </p:cNvSpPr>
          <p:nvPr>
            <p:ph type="pic" idx="4294967295"/>
          </p:nvPr>
        </p:nvSpPr>
        <p:spPr>
          <a:xfrm>
            <a:off x="6098033" y="0"/>
            <a:ext cx="3044951" cy="4729157"/>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048DEF58-1522-1334-08F1-146102B96958}"/>
              </a:ext>
            </a:extLst>
          </p:cNvPr>
          <p:cNvSpPr txBox="1">
            <a:spLocks noGrp="1"/>
          </p:cNvSpPr>
          <p:nvPr>
            <p:ph type="pic" idx="4294967295"/>
          </p:nvPr>
        </p:nvSpPr>
        <p:spPr>
          <a:xfrm>
            <a:off x="9147044" y="0"/>
            <a:ext cx="3044951" cy="4729157"/>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B31420A0-E2EE-6CB8-0532-9D2093259CBC}"/>
              </a:ext>
            </a:extLst>
          </p:cNvPr>
          <p:cNvSpPr txBox="1">
            <a:spLocks noGrp="1"/>
          </p:cNvSpPr>
          <p:nvPr>
            <p:ph type="body" idx="4294967295"/>
          </p:nvPr>
        </p:nvSpPr>
        <p:spPr>
          <a:xfrm>
            <a:off x="65158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AF96CD01-5DFB-A93C-70B2-282F62DEC500}"/>
              </a:ext>
            </a:extLst>
          </p:cNvPr>
          <p:cNvSpPr txBox="1">
            <a:spLocks noGrp="1"/>
          </p:cNvSpPr>
          <p:nvPr>
            <p:ph type="body" idx="4294967295"/>
          </p:nvPr>
        </p:nvSpPr>
        <p:spPr>
          <a:xfrm>
            <a:off x="65158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0042D164-A1B7-14B6-C273-F0DDC7ED6BEF}"/>
              </a:ext>
            </a:extLst>
          </p:cNvPr>
          <p:cNvSpPr txBox="1">
            <a:spLocks noGrp="1"/>
          </p:cNvSpPr>
          <p:nvPr>
            <p:ph type="body" idx="4294967295"/>
          </p:nvPr>
        </p:nvSpPr>
        <p:spPr>
          <a:xfrm>
            <a:off x="96034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973C68A0-28B5-98D2-A93C-EF4CCEAE3D9E}"/>
              </a:ext>
            </a:extLst>
          </p:cNvPr>
          <p:cNvSpPr txBox="1">
            <a:spLocks noGrp="1"/>
          </p:cNvSpPr>
          <p:nvPr>
            <p:ph type="body" idx="4294967295"/>
          </p:nvPr>
        </p:nvSpPr>
        <p:spPr>
          <a:xfrm>
            <a:off x="96034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17058340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F1F107F-F6FC-9B02-665E-61B5C039BE2F}"/>
              </a:ext>
            </a:extLst>
          </p:cNvPr>
          <p:cNvSpPr txBox="1">
            <a:spLocks noGrp="1"/>
          </p:cNvSpPr>
          <p:nvPr>
            <p:ph type="pic" idx="4294967295"/>
          </p:nvPr>
        </p:nvSpPr>
        <p:spPr>
          <a:xfrm>
            <a:off x="8122916" y="0"/>
            <a:ext cx="4069080" cy="4727448"/>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6C358DC0-A5BB-1DAC-3247-6769D0092F5E}"/>
              </a:ext>
            </a:extLst>
          </p:cNvPr>
          <p:cNvSpPr txBox="1">
            <a:spLocks noGrp="1"/>
          </p:cNvSpPr>
          <p:nvPr>
            <p:ph type="pic" idx="4294967295"/>
          </p:nvPr>
        </p:nvSpPr>
        <p:spPr>
          <a:xfrm>
            <a:off x="0" y="0"/>
            <a:ext cx="4069080" cy="4727448"/>
          </a:xfrm>
        </p:spPr>
        <p:txBody>
          <a:bodyPr/>
          <a:lstStyle>
            <a:lvl1pPr>
              <a:defRPr/>
            </a:lvl1pPr>
          </a:lstStyle>
          <a:p>
            <a:pPr lvl="0"/>
            <a:r>
              <a:rPr lang="en-US"/>
              <a:t>Click icon to add picture</a:t>
            </a:r>
          </a:p>
        </p:txBody>
      </p:sp>
      <p:sp>
        <p:nvSpPr>
          <p:cNvPr id="4" name="Picture Placeholder 12">
            <a:extLst>
              <a:ext uri="{FF2B5EF4-FFF2-40B4-BE49-F238E27FC236}">
                <a16:creationId xmlns:a16="http://schemas.microsoft.com/office/drawing/2014/main" id="{EE115FF1-E058-044C-5057-F5C207BECD0D}"/>
              </a:ext>
            </a:extLst>
          </p:cNvPr>
          <p:cNvSpPr txBox="1">
            <a:spLocks noGrp="1"/>
          </p:cNvSpPr>
          <p:nvPr>
            <p:ph type="pic" idx="4294967295"/>
          </p:nvPr>
        </p:nvSpPr>
        <p:spPr>
          <a:xfrm>
            <a:off x="4061463" y="0"/>
            <a:ext cx="4069080" cy="4727448"/>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44240469-786F-9C63-3752-01A910E647A4}"/>
              </a:ext>
            </a:extLst>
          </p:cNvPr>
          <p:cNvSpPr txBox="1">
            <a:spLocks noGrp="1"/>
          </p:cNvSpPr>
          <p:nvPr>
            <p:ph type="body" idx="4294967295"/>
          </p:nvPr>
        </p:nvSpPr>
        <p:spPr>
          <a:xfrm>
            <a:off x="343658" y="5230368"/>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F6AE8D55-7A06-2AEC-7FBB-E8D21702FF08}"/>
              </a:ext>
            </a:extLst>
          </p:cNvPr>
          <p:cNvSpPr txBox="1">
            <a:spLocks noGrp="1"/>
          </p:cNvSpPr>
          <p:nvPr>
            <p:ph type="body" idx="4294967295"/>
          </p:nvPr>
        </p:nvSpPr>
        <p:spPr>
          <a:xfrm>
            <a:off x="343658"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D7D73449-88EF-DAAD-140F-168D5E62664E}"/>
              </a:ext>
            </a:extLst>
          </p:cNvPr>
          <p:cNvSpPr txBox="1">
            <a:spLocks noGrp="1"/>
          </p:cNvSpPr>
          <p:nvPr>
            <p:ph type="body" idx="4294967295"/>
          </p:nvPr>
        </p:nvSpPr>
        <p:spPr>
          <a:xfrm>
            <a:off x="44584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4A7F28CE-7FE4-33F0-273D-8EA48412C93D}"/>
              </a:ext>
            </a:extLst>
          </p:cNvPr>
          <p:cNvSpPr txBox="1">
            <a:spLocks noGrp="1"/>
          </p:cNvSpPr>
          <p:nvPr>
            <p:ph type="body" idx="4294967295"/>
          </p:nvPr>
        </p:nvSpPr>
        <p:spPr>
          <a:xfrm>
            <a:off x="4458458"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354EED45-286D-A16A-A487-8C4ECEF05D78}"/>
              </a:ext>
            </a:extLst>
          </p:cNvPr>
          <p:cNvSpPr txBox="1">
            <a:spLocks noGrp="1"/>
          </p:cNvSpPr>
          <p:nvPr>
            <p:ph type="body" idx="4294967295"/>
          </p:nvPr>
        </p:nvSpPr>
        <p:spPr>
          <a:xfrm>
            <a:off x="8497062"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058F186A-9079-F215-739D-AAC6ADEE43AD}"/>
              </a:ext>
            </a:extLst>
          </p:cNvPr>
          <p:cNvSpPr txBox="1">
            <a:spLocks noGrp="1"/>
          </p:cNvSpPr>
          <p:nvPr>
            <p:ph type="body" idx="4294967295"/>
          </p:nvPr>
        </p:nvSpPr>
        <p:spPr>
          <a:xfrm>
            <a:off x="8497062"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16892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_Light">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9A38888C-9032-0062-1A78-EFABEE000A84}"/>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3" name="Text Placeholder 4">
            <a:extLst>
              <a:ext uri="{FF2B5EF4-FFF2-40B4-BE49-F238E27FC236}">
                <a16:creationId xmlns:a16="http://schemas.microsoft.com/office/drawing/2014/main" id="{BF810F64-962F-B4B4-E4E7-339F0E4DF39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4" name="Footer Placeholder 5">
            <a:extLst>
              <a:ext uri="{FF2B5EF4-FFF2-40B4-BE49-F238E27FC236}">
                <a16:creationId xmlns:a16="http://schemas.microsoft.com/office/drawing/2014/main" id="{7EE2EF6B-EA9B-F5FF-F2D4-D6E12A054033}"/>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5" name="Text Placeholder 4">
            <a:extLst>
              <a:ext uri="{FF2B5EF4-FFF2-40B4-BE49-F238E27FC236}">
                <a16:creationId xmlns:a16="http://schemas.microsoft.com/office/drawing/2014/main" id="{6C4116FC-BDBC-588E-19CB-CCDF4F4CECA1}"/>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6" name="Picture 4">
            <a:extLst>
              <a:ext uri="{FF2B5EF4-FFF2-40B4-BE49-F238E27FC236}">
                <a16:creationId xmlns:a16="http://schemas.microsoft.com/office/drawing/2014/main" id="{695C8E7B-1E9B-F4FE-2D4D-E2C55FF998E3}"/>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24156373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E8AB7-1C4D-6A9E-48C2-92ECC30AFEB0}"/>
              </a:ext>
            </a:extLst>
          </p:cNvPr>
          <p:cNvSpPr txBox="1">
            <a:spLocks noGrp="1"/>
          </p:cNvSpPr>
          <p:nvPr>
            <p:ph type="pic" idx="4294967295"/>
          </p:nvPr>
        </p:nvSpPr>
        <p:spPr>
          <a:xfrm>
            <a:off x="0" y="0"/>
            <a:ext cx="6117336" cy="4727448"/>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8580A1E5-A73E-6C1C-2766-93D85CB7B273}"/>
              </a:ext>
            </a:extLst>
          </p:cNvPr>
          <p:cNvSpPr txBox="1">
            <a:spLocks noGrp="1"/>
          </p:cNvSpPr>
          <p:nvPr>
            <p:ph type="body" idx="4294967295"/>
          </p:nvPr>
        </p:nvSpPr>
        <p:spPr>
          <a:xfrm>
            <a:off x="647696" y="5223592"/>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CB030C44-295C-481F-1606-ABF3054A5134}"/>
              </a:ext>
            </a:extLst>
          </p:cNvPr>
          <p:cNvSpPr txBox="1">
            <a:spLocks noGrp="1"/>
          </p:cNvSpPr>
          <p:nvPr>
            <p:ph type="body" idx="4294967295"/>
          </p:nvPr>
        </p:nvSpPr>
        <p:spPr>
          <a:xfrm>
            <a:off x="647696" y="5610886"/>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9EEC2FC9-21DC-664F-3CBF-742071D95B8E}"/>
              </a:ext>
            </a:extLst>
          </p:cNvPr>
          <p:cNvSpPr txBox="1">
            <a:spLocks noGrp="1"/>
          </p:cNvSpPr>
          <p:nvPr>
            <p:ph type="pic" idx="4294967295"/>
          </p:nvPr>
        </p:nvSpPr>
        <p:spPr>
          <a:xfrm>
            <a:off x="6079068" y="0"/>
            <a:ext cx="6117336" cy="4727448"/>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5A0A3FDC-9119-2BAF-B6A4-731178771635}"/>
              </a:ext>
            </a:extLst>
          </p:cNvPr>
          <p:cNvSpPr txBox="1">
            <a:spLocks noGrp="1"/>
          </p:cNvSpPr>
          <p:nvPr>
            <p:ph type="body" idx="4294967295"/>
          </p:nvPr>
        </p:nvSpPr>
        <p:spPr>
          <a:xfrm>
            <a:off x="6743700" y="5223592"/>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AC813C1F-1173-1819-959A-5EA314C641C4}"/>
              </a:ext>
            </a:extLst>
          </p:cNvPr>
          <p:cNvSpPr txBox="1">
            <a:spLocks noGrp="1"/>
          </p:cNvSpPr>
          <p:nvPr>
            <p:ph type="body" idx="4294967295"/>
          </p:nvPr>
        </p:nvSpPr>
        <p:spPr>
          <a:xfrm>
            <a:off x="6743700" y="5610886"/>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541550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C7513B5F-973D-6BA1-97AD-BDBC0214700B}"/>
              </a:ext>
            </a:extLst>
          </p:cNvPr>
          <p:cNvSpPr txBox="1">
            <a:spLocks noGrp="1"/>
          </p:cNvSpPr>
          <p:nvPr>
            <p:ph type="pic" idx="4294967295"/>
          </p:nvPr>
        </p:nvSpPr>
        <p:spPr>
          <a:xfrm>
            <a:off x="0" y="1385882"/>
            <a:ext cx="3044951" cy="3343274"/>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423D8892-ECEA-548C-5FFF-1B0A08FDC1B9}"/>
              </a:ext>
            </a:extLst>
          </p:cNvPr>
          <p:cNvSpPr txBox="1">
            <a:spLocks noGrp="1"/>
          </p:cNvSpPr>
          <p:nvPr>
            <p:ph type="pic" idx="4294967295"/>
          </p:nvPr>
        </p:nvSpPr>
        <p:spPr>
          <a:xfrm>
            <a:off x="3049011" y="0"/>
            <a:ext cx="3044951" cy="3971925"/>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B7A646A0-875E-3B3C-348B-2D3D5674E0D0}"/>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038D1921-391D-1F6D-E48F-7954FAFF51B7}"/>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829F70F2-577E-44BD-F1FE-AFCFE169E088}"/>
              </a:ext>
            </a:extLst>
          </p:cNvPr>
          <p:cNvSpPr txBox="1">
            <a:spLocks noGrp="1"/>
          </p:cNvSpPr>
          <p:nvPr>
            <p:ph type="body" idx="4294967295"/>
          </p:nvPr>
        </p:nvSpPr>
        <p:spPr>
          <a:xfrm>
            <a:off x="34312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FB39C721-51A8-4E77-F9F0-70383173981C}"/>
              </a:ext>
            </a:extLst>
          </p:cNvPr>
          <p:cNvSpPr txBox="1">
            <a:spLocks noGrp="1"/>
          </p:cNvSpPr>
          <p:nvPr>
            <p:ph type="body" idx="4294967295"/>
          </p:nvPr>
        </p:nvSpPr>
        <p:spPr>
          <a:xfrm>
            <a:off x="34312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9595426D-75FD-7CE7-A4E5-8B9F8ADD4662}"/>
              </a:ext>
            </a:extLst>
          </p:cNvPr>
          <p:cNvSpPr txBox="1">
            <a:spLocks noGrp="1"/>
          </p:cNvSpPr>
          <p:nvPr>
            <p:ph type="pic" idx="4294967295"/>
          </p:nvPr>
        </p:nvSpPr>
        <p:spPr>
          <a:xfrm>
            <a:off x="6098033" y="1000125"/>
            <a:ext cx="3044951" cy="3346704"/>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7606D8A0-A985-86C8-F1F4-97B6AE27BFD2}"/>
              </a:ext>
            </a:extLst>
          </p:cNvPr>
          <p:cNvSpPr txBox="1">
            <a:spLocks noGrp="1"/>
          </p:cNvSpPr>
          <p:nvPr>
            <p:ph type="pic" idx="4294967295"/>
          </p:nvPr>
        </p:nvSpPr>
        <p:spPr>
          <a:xfrm>
            <a:off x="9147044" y="0"/>
            <a:ext cx="3044951" cy="4729157"/>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48A0A936-33A2-3738-1C3B-469B67718217}"/>
              </a:ext>
            </a:extLst>
          </p:cNvPr>
          <p:cNvSpPr txBox="1">
            <a:spLocks noGrp="1"/>
          </p:cNvSpPr>
          <p:nvPr>
            <p:ph type="body" idx="4294967295"/>
          </p:nvPr>
        </p:nvSpPr>
        <p:spPr>
          <a:xfrm>
            <a:off x="65158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6F98A535-FC53-9525-155A-A23D73C479A1}"/>
              </a:ext>
            </a:extLst>
          </p:cNvPr>
          <p:cNvSpPr txBox="1">
            <a:spLocks noGrp="1"/>
          </p:cNvSpPr>
          <p:nvPr>
            <p:ph type="body" idx="4294967295"/>
          </p:nvPr>
        </p:nvSpPr>
        <p:spPr>
          <a:xfrm>
            <a:off x="65158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BEA3FFB9-0E9A-2DEB-D390-91DF20D2BD52}"/>
              </a:ext>
            </a:extLst>
          </p:cNvPr>
          <p:cNvSpPr txBox="1">
            <a:spLocks noGrp="1"/>
          </p:cNvSpPr>
          <p:nvPr>
            <p:ph type="body" idx="4294967295"/>
          </p:nvPr>
        </p:nvSpPr>
        <p:spPr>
          <a:xfrm>
            <a:off x="96034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EAC7F08B-C495-5DCA-8B71-C4A78E54BB67}"/>
              </a:ext>
            </a:extLst>
          </p:cNvPr>
          <p:cNvSpPr txBox="1">
            <a:spLocks noGrp="1"/>
          </p:cNvSpPr>
          <p:nvPr>
            <p:ph type="body" idx="4294967295"/>
          </p:nvPr>
        </p:nvSpPr>
        <p:spPr>
          <a:xfrm>
            <a:off x="96034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9549822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ACC942D-7DF2-AFF2-040C-86875101D23B}"/>
              </a:ext>
            </a:extLst>
          </p:cNvPr>
          <p:cNvSpPr txBox="1">
            <a:spLocks noGrp="1"/>
          </p:cNvSpPr>
          <p:nvPr>
            <p:ph type="pic" idx="4294967295"/>
          </p:nvPr>
        </p:nvSpPr>
        <p:spPr>
          <a:xfrm>
            <a:off x="3414717" y="0"/>
            <a:ext cx="5372100" cy="3971925"/>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94389410-6902-E4A5-6EBC-A41F35CFE051}"/>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A03BC2DC-3435-6388-D19F-38CA04D71210}"/>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D2F95C93-9A30-BBB3-696F-159DA0CEAFFB}"/>
              </a:ext>
            </a:extLst>
          </p:cNvPr>
          <p:cNvSpPr txBox="1">
            <a:spLocks noGrp="1"/>
          </p:cNvSpPr>
          <p:nvPr>
            <p:ph type="pic" idx="4294967295"/>
          </p:nvPr>
        </p:nvSpPr>
        <p:spPr>
          <a:xfrm>
            <a:off x="8803129" y="1000125"/>
            <a:ext cx="3388866" cy="3346704"/>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BA576D79-E959-03C3-B3E3-FC4FAB00A9A5}"/>
              </a:ext>
            </a:extLst>
          </p:cNvPr>
          <p:cNvSpPr txBox="1">
            <a:spLocks noGrp="1"/>
          </p:cNvSpPr>
          <p:nvPr>
            <p:ph type="body" idx="4294967295"/>
          </p:nvPr>
        </p:nvSpPr>
        <p:spPr>
          <a:xfrm>
            <a:off x="4730684"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873A3368-2A6A-D556-A1AD-2D05795FEC40}"/>
              </a:ext>
            </a:extLst>
          </p:cNvPr>
          <p:cNvSpPr txBox="1">
            <a:spLocks noGrp="1"/>
          </p:cNvSpPr>
          <p:nvPr>
            <p:ph type="body" idx="4294967295"/>
          </p:nvPr>
        </p:nvSpPr>
        <p:spPr>
          <a:xfrm>
            <a:off x="4730684"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Text Placeholder 4">
            <a:extLst>
              <a:ext uri="{FF2B5EF4-FFF2-40B4-BE49-F238E27FC236}">
                <a16:creationId xmlns:a16="http://schemas.microsoft.com/office/drawing/2014/main" id="{3EBFBB38-18A3-0F49-0773-D20BECBE099C}"/>
              </a:ext>
            </a:extLst>
          </p:cNvPr>
          <p:cNvSpPr txBox="1">
            <a:spLocks noGrp="1"/>
          </p:cNvSpPr>
          <p:nvPr>
            <p:ph type="body" idx="4294967295"/>
          </p:nvPr>
        </p:nvSpPr>
        <p:spPr>
          <a:xfrm>
            <a:off x="9117711"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9" name="Text Placeholder 4">
            <a:extLst>
              <a:ext uri="{FF2B5EF4-FFF2-40B4-BE49-F238E27FC236}">
                <a16:creationId xmlns:a16="http://schemas.microsoft.com/office/drawing/2014/main" id="{E3BE46E0-1C67-8F48-E253-29D42B9045D9}"/>
              </a:ext>
            </a:extLst>
          </p:cNvPr>
          <p:cNvSpPr txBox="1">
            <a:spLocks noGrp="1"/>
          </p:cNvSpPr>
          <p:nvPr>
            <p:ph type="body" idx="4294967295"/>
          </p:nvPr>
        </p:nvSpPr>
        <p:spPr>
          <a:xfrm>
            <a:off x="9117711"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0" name="Picture Placeholder 12">
            <a:extLst>
              <a:ext uri="{FF2B5EF4-FFF2-40B4-BE49-F238E27FC236}">
                <a16:creationId xmlns:a16="http://schemas.microsoft.com/office/drawing/2014/main" id="{BCB3D8F8-4C15-536A-BADF-B0C4FA3BC0B6}"/>
              </a:ext>
            </a:extLst>
          </p:cNvPr>
          <p:cNvSpPr txBox="1">
            <a:spLocks noGrp="1"/>
          </p:cNvSpPr>
          <p:nvPr>
            <p:ph type="pic" idx="4294967295"/>
          </p:nvPr>
        </p:nvSpPr>
        <p:spPr>
          <a:xfrm>
            <a:off x="0" y="1000125"/>
            <a:ext cx="3388866" cy="3346704"/>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7520199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photos_Case_Study_Intro_C">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52E17CA-1B04-000C-AB39-B93BFFE0EC4D}"/>
              </a:ext>
            </a:extLst>
          </p:cNvPr>
          <p:cNvSpPr txBox="1">
            <a:spLocks noGrp="1"/>
          </p:cNvSpPr>
          <p:nvPr>
            <p:ph type="body" idx="4294967295"/>
          </p:nvPr>
        </p:nvSpPr>
        <p:spPr>
          <a:xfrm>
            <a:off x="64769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3" name="Text Placeholder 4">
            <a:extLst>
              <a:ext uri="{FF2B5EF4-FFF2-40B4-BE49-F238E27FC236}">
                <a16:creationId xmlns:a16="http://schemas.microsoft.com/office/drawing/2014/main" id="{436067BF-497E-852F-7B7A-5B3B5819354D}"/>
              </a:ext>
            </a:extLst>
          </p:cNvPr>
          <p:cNvSpPr txBox="1">
            <a:spLocks noGrp="1"/>
          </p:cNvSpPr>
          <p:nvPr>
            <p:ph type="body" idx="4294967295"/>
          </p:nvPr>
        </p:nvSpPr>
        <p:spPr>
          <a:xfrm>
            <a:off x="64769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4" name="Picture Placeholder 12">
            <a:extLst>
              <a:ext uri="{FF2B5EF4-FFF2-40B4-BE49-F238E27FC236}">
                <a16:creationId xmlns:a16="http://schemas.microsoft.com/office/drawing/2014/main" id="{7DDF51A5-C85B-CE3B-399F-C4035BDECA9B}"/>
              </a:ext>
            </a:extLst>
          </p:cNvPr>
          <p:cNvSpPr txBox="1">
            <a:spLocks noGrp="1"/>
          </p:cNvSpPr>
          <p:nvPr>
            <p:ph type="pic" idx="4294967295"/>
          </p:nvPr>
        </p:nvSpPr>
        <p:spPr>
          <a:xfrm>
            <a:off x="4381503" y="0"/>
            <a:ext cx="7810503" cy="4944535"/>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A1401CAC-9298-7E19-5F2F-2A51D7A1551E}"/>
              </a:ext>
            </a:extLst>
          </p:cNvPr>
          <p:cNvSpPr txBox="1">
            <a:spLocks noGrp="1"/>
          </p:cNvSpPr>
          <p:nvPr>
            <p:ph type="body" idx="4294967295"/>
          </p:nvPr>
        </p:nvSpPr>
        <p:spPr>
          <a:xfrm>
            <a:off x="48810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CB74C4A9-CBF8-02BB-6F78-49F54DC2A3F5}"/>
              </a:ext>
            </a:extLst>
          </p:cNvPr>
          <p:cNvSpPr txBox="1">
            <a:spLocks noGrp="1"/>
          </p:cNvSpPr>
          <p:nvPr>
            <p:ph type="body" idx="4294967295"/>
          </p:nvPr>
        </p:nvSpPr>
        <p:spPr>
          <a:xfrm>
            <a:off x="48810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Picture Placeholder 12">
            <a:extLst>
              <a:ext uri="{FF2B5EF4-FFF2-40B4-BE49-F238E27FC236}">
                <a16:creationId xmlns:a16="http://schemas.microsoft.com/office/drawing/2014/main" id="{04BB3811-0235-EBC2-1721-6F38CA8D9735}"/>
              </a:ext>
            </a:extLst>
          </p:cNvPr>
          <p:cNvSpPr txBox="1">
            <a:spLocks noGrp="1"/>
          </p:cNvSpPr>
          <p:nvPr>
            <p:ph type="pic" idx="4294967295"/>
          </p:nvPr>
        </p:nvSpPr>
        <p:spPr>
          <a:xfrm>
            <a:off x="0" y="915460"/>
            <a:ext cx="4381503" cy="3346704"/>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10480768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191FC00D-057E-111A-9E21-D23C97064975}"/>
              </a:ext>
            </a:extLst>
          </p:cNvPr>
          <p:cNvSpPr txBox="1">
            <a:spLocks noGrp="1"/>
          </p:cNvSpPr>
          <p:nvPr>
            <p:ph type="pic" idx="4294967295"/>
          </p:nvPr>
        </p:nvSpPr>
        <p:spPr>
          <a:xfrm>
            <a:off x="3955255" y="1819271"/>
            <a:ext cx="2616198" cy="2605089"/>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055F88D5-D416-0334-1D2F-109C1793FC02}"/>
              </a:ext>
            </a:extLst>
          </p:cNvPr>
          <p:cNvSpPr txBox="1">
            <a:spLocks noGrp="1"/>
          </p:cNvSpPr>
          <p:nvPr>
            <p:ph type="pic" idx="4294967295"/>
          </p:nvPr>
        </p:nvSpPr>
        <p:spPr>
          <a:xfrm>
            <a:off x="0" y="404814"/>
            <a:ext cx="3779480" cy="4210053"/>
          </a:xfrm>
        </p:spPr>
        <p:txBody>
          <a:bodyPr/>
          <a:lstStyle>
            <a:lvl1pPr>
              <a:defRPr/>
            </a:lvl1pPr>
          </a:lstStyle>
          <a:p>
            <a:pPr lvl="0"/>
            <a:r>
              <a:rPr lang="en-US"/>
              <a:t>Click icon to add picture</a:t>
            </a:r>
          </a:p>
        </p:txBody>
      </p:sp>
      <p:sp>
        <p:nvSpPr>
          <p:cNvPr id="4" name="Picture Placeholder 16">
            <a:extLst>
              <a:ext uri="{FF2B5EF4-FFF2-40B4-BE49-F238E27FC236}">
                <a16:creationId xmlns:a16="http://schemas.microsoft.com/office/drawing/2014/main" id="{E0193213-E564-7EEC-A144-69FAF0AA4EA9}"/>
              </a:ext>
            </a:extLst>
          </p:cNvPr>
          <p:cNvSpPr txBox="1">
            <a:spLocks noGrp="1"/>
          </p:cNvSpPr>
          <p:nvPr>
            <p:ph type="pic" idx="4294967295"/>
          </p:nvPr>
        </p:nvSpPr>
        <p:spPr>
          <a:xfrm>
            <a:off x="9758367" y="1484308"/>
            <a:ext cx="2329049" cy="2614617"/>
          </a:xfrm>
        </p:spPr>
        <p:txBody>
          <a:bodyPr/>
          <a:lstStyle>
            <a:lvl1pPr>
              <a:defRPr/>
            </a:lvl1pPr>
          </a:lstStyle>
          <a:p>
            <a:pPr lvl="0"/>
            <a:r>
              <a:rPr lang="en-US"/>
              <a:t>Click icon to add picture</a:t>
            </a:r>
          </a:p>
        </p:txBody>
      </p:sp>
      <p:sp>
        <p:nvSpPr>
          <p:cNvPr id="5" name="Picture Placeholder 18">
            <a:extLst>
              <a:ext uri="{FF2B5EF4-FFF2-40B4-BE49-F238E27FC236}">
                <a16:creationId xmlns:a16="http://schemas.microsoft.com/office/drawing/2014/main" id="{AE5EE992-3966-1159-FFD0-3AC49BFE8149}"/>
              </a:ext>
            </a:extLst>
          </p:cNvPr>
          <p:cNvSpPr txBox="1">
            <a:spLocks noGrp="1"/>
          </p:cNvSpPr>
          <p:nvPr>
            <p:ph type="pic" idx="4294967295"/>
          </p:nvPr>
        </p:nvSpPr>
        <p:spPr>
          <a:xfrm>
            <a:off x="6747229" y="893761"/>
            <a:ext cx="2835353" cy="3721105"/>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DF631CE4-3B31-C039-8262-05D16AFAC463}"/>
              </a:ext>
            </a:extLst>
          </p:cNvPr>
          <p:cNvSpPr txBox="1">
            <a:spLocks noGrp="1"/>
          </p:cNvSpPr>
          <p:nvPr>
            <p:ph type="body" idx="4294967295"/>
          </p:nvPr>
        </p:nvSpPr>
        <p:spPr>
          <a:xfrm>
            <a:off x="75800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D865F277-5F76-6BF0-D5B0-90BFC51C2132}"/>
              </a:ext>
            </a:extLst>
          </p:cNvPr>
          <p:cNvSpPr txBox="1">
            <a:spLocks noGrp="1"/>
          </p:cNvSpPr>
          <p:nvPr>
            <p:ph type="body" idx="4294967295"/>
          </p:nvPr>
        </p:nvSpPr>
        <p:spPr>
          <a:xfrm>
            <a:off x="75800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Text Placeholder 4">
            <a:extLst>
              <a:ext uri="{FF2B5EF4-FFF2-40B4-BE49-F238E27FC236}">
                <a16:creationId xmlns:a16="http://schemas.microsoft.com/office/drawing/2014/main" id="{DF842C17-F0AA-0D4A-0712-DDCD22AAE7A6}"/>
              </a:ext>
            </a:extLst>
          </p:cNvPr>
          <p:cNvSpPr txBox="1">
            <a:spLocks noGrp="1"/>
          </p:cNvSpPr>
          <p:nvPr>
            <p:ph type="body" idx="4294967295"/>
          </p:nvPr>
        </p:nvSpPr>
        <p:spPr>
          <a:xfrm>
            <a:off x="402323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9" name="Text Placeholder 4">
            <a:extLst>
              <a:ext uri="{FF2B5EF4-FFF2-40B4-BE49-F238E27FC236}">
                <a16:creationId xmlns:a16="http://schemas.microsoft.com/office/drawing/2014/main" id="{7F9AC7FF-49CA-E086-BFE6-B5BAAC4ECB65}"/>
              </a:ext>
            </a:extLst>
          </p:cNvPr>
          <p:cNvSpPr txBox="1">
            <a:spLocks noGrp="1"/>
          </p:cNvSpPr>
          <p:nvPr>
            <p:ph type="body" idx="4294967295"/>
          </p:nvPr>
        </p:nvSpPr>
        <p:spPr>
          <a:xfrm>
            <a:off x="402323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0" name="Text Placeholder 4">
            <a:extLst>
              <a:ext uri="{FF2B5EF4-FFF2-40B4-BE49-F238E27FC236}">
                <a16:creationId xmlns:a16="http://schemas.microsoft.com/office/drawing/2014/main" id="{C2E28227-9E8E-8D09-ACFD-A51551742564}"/>
              </a:ext>
            </a:extLst>
          </p:cNvPr>
          <p:cNvSpPr txBox="1">
            <a:spLocks noGrp="1"/>
          </p:cNvSpPr>
          <p:nvPr>
            <p:ph type="body" idx="4294967295"/>
          </p:nvPr>
        </p:nvSpPr>
        <p:spPr>
          <a:xfrm>
            <a:off x="6816980"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3E4FC71F-DC4D-B1F7-81D6-2C84283C7C27}"/>
              </a:ext>
            </a:extLst>
          </p:cNvPr>
          <p:cNvSpPr txBox="1">
            <a:spLocks noGrp="1"/>
          </p:cNvSpPr>
          <p:nvPr>
            <p:ph type="body" idx="4294967295"/>
          </p:nvPr>
        </p:nvSpPr>
        <p:spPr>
          <a:xfrm>
            <a:off x="6816980"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3CB42A44-3128-5441-CC10-9613D08291EB}"/>
              </a:ext>
            </a:extLst>
          </p:cNvPr>
          <p:cNvSpPr txBox="1">
            <a:spLocks noGrp="1"/>
          </p:cNvSpPr>
          <p:nvPr>
            <p:ph type="body" idx="4294967295"/>
          </p:nvPr>
        </p:nvSpPr>
        <p:spPr>
          <a:xfrm>
            <a:off x="9753603"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2684B8B1-CD41-E5AC-F4EE-561F3124DF69}"/>
              </a:ext>
            </a:extLst>
          </p:cNvPr>
          <p:cNvSpPr txBox="1">
            <a:spLocks noGrp="1"/>
          </p:cNvSpPr>
          <p:nvPr>
            <p:ph type="body" idx="4294967295"/>
          </p:nvPr>
        </p:nvSpPr>
        <p:spPr>
          <a:xfrm>
            <a:off x="9753603"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774434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5720C2C1-1333-3766-B97E-142E9BDF32E1}"/>
              </a:ext>
            </a:extLst>
          </p:cNvPr>
          <p:cNvSpPr txBox="1">
            <a:spLocks noGrp="1"/>
          </p:cNvSpPr>
          <p:nvPr>
            <p:ph type="pic" idx="4294967295"/>
          </p:nvPr>
        </p:nvSpPr>
        <p:spPr>
          <a:xfrm>
            <a:off x="0" y="1614492"/>
            <a:ext cx="3357557" cy="2809878"/>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9F439449-86CB-91DB-71F0-D57C48E4487F}"/>
              </a:ext>
            </a:extLst>
          </p:cNvPr>
          <p:cNvSpPr txBox="1">
            <a:spLocks noGrp="1"/>
          </p:cNvSpPr>
          <p:nvPr>
            <p:ph type="pic" idx="4294967295"/>
          </p:nvPr>
        </p:nvSpPr>
        <p:spPr>
          <a:xfrm>
            <a:off x="3571874" y="404814"/>
            <a:ext cx="5100642" cy="4210053"/>
          </a:xfrm>
        </p:spPr>
        <p:txBody>
          <a:bodyPr/>
          <a:lstStyle>
            <a:lvl1pPr>
              <a:defRPr/>
            </a:lvl1pPr>
          </a:lstStyle>
          <a:p>
            <a:pPr lvl="0"/>
            <a:r>
              <a:rPr lang="en-US"/>
              <a:t>Click icon to add picture</a:t>
            </a:r>
          </a:p>
        </p:txBody>
      </p:sp>
      <p:sp>
        <p:nvSpPr>
          <p:cNvPr id="4" name="Picture Placeholder 18">
            <a:extLst>
              <a:ext uri="{FF2B5EF4-FFF2-40B4-BE49-F238E27FC236}">
                <a16:creationId xmlns:a16="http://schemas.microsoft.com/office/drawing/2014/main" id="{AE5DFE1E-0C66-9387-4E7D-61F04F7811A9}"/>
              </a:ext>
            </a:extLst>
          </p:cNvPr>
          <p:cNvSpPr txBox="1">
            <a:spLocks noGrp="1"/>
          </p:cNvSpPr>
          <p:nvPr>
            <p:ph type="pic" idx="4294967295"/>
          </p:nvPr>
        </p:nvSpPr>
        <p:spPr>
          <a:xfrm>
            <a:off x="8858250" y="893761"/>
            <a:ext cx="3333746" cy="353536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DDD98436-5409-854B-9818-BA2D48D0807F}"/>
              </a:ext>
            </a:extLst>
          </p:cNvPr>
          <p:cNvSpPr txBox="1">
            <a:spLocks noGrp="1"/>
          </p:cNvSpPr>
          <p:nvPr>
            <p:ph type="body" idx="4294967295"/>
          </p:nvPr>
        </p:nvSpPr>
        <p:spPr>
          <a:xfrm>
            <a:off x="75800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8E183B92-1969-5077-3AC7-AB95FE2255A8}"/>
              </a:ext>
            </a:extLst>
          </p:cNvPr>
          <p:cNvSpPr txBox="1">
            <a:spLocks noGrp="1"/>
          </p:cNvSpPr>
          <p:nvPr>
            <p:ph type="body" idx="4294967295"/>
          </p:nvPr>
        </p:nvSpPr>
        <p:spPr>
          <a:xfrm>
            <a:off x="75800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8AF09913-FB8F-3B21-A554-235E32273F44}"/>
              </a:ext>
            </a:extLst>
          </p:cNvPr>
          <p:cNvSpPr txBox="1">
            <a:spLocks noGrp="1"/>
          </p:cNvSpPr>
          <p:nvPr>
            <p:ph type="body" idx="4294967295"/>
          </p:nvPr>
        </p:nvSpPr>
        <p:spPr>
          <a:xfrm>
            <a:off x="5086734"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FD7DB5C5-E260-A673-C566-7B34A705555F}"/>
              </a:ext>
            </a:extLst>
          </p:cNvPr>
          <p:cNvSpPr txBox="1">
            <a:spLocks noGrp="1"/>
          </p:cNvSpPr>
          <p:nvPr>
            <p:ph type="body" idx="4294967295"/>
          </p:nvPr>
        </p:nvSpPr>
        <p:spPr>
          <a:xfrm>
            <a:off x="5086734"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972EEF6B-D4D6-E639-9784-BAC2A129A42F}"/>
              </a:ext>
            </a:extLst>
          </p:cNvPr>
          <p:cNvSpPr txBox="1">
            <a:spLocks noGrp="1"/>
          </p:cNvSpPr>
          <p:nvPr>
            <p:ph type="body" idx="4294967295"/>
          </p:nvPr>
        </p:nvSpPr>
        <p:spPr>
          <a:xfrm>
            <a:off x="9415457"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B6488ED6-1276-3C9B-DF59-64CBD92EB436}"/>
              </a:ext>
            </a:extLst>
          </p:cNvPr>
          <p:cNvSpPr txBox="1">
            <a:spLocks noGrp="1"/>
          </p:cNvSpPr>
          <p:nvPr>
            <p:ph type="body" idx="4294967295"/>
          </p:nvPr>
        </p:nvSpPr>
        <p:spPr>
          <a:xfrm>
            <a:off x="9415457"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4226017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19F77147-D59D-44A9-AED6-21837B1800AF}"/>
              </a:ext>
            </a:extLst>
          </p:cNvPr>
          <p:cNvSpPr txBox="1">
            <a:spLocks noGrp="1"/>
          </p:cNvSpPr>
          <p:nvPr>
            <p:ph type="pic" idx="4294967295"/>
          </p:nvPr>
        </p:nvSpPr>
        <p:spPr>
          <a:xfrm>
            <a:off x="4381503" y="419096"/>
            <a:ext cx="7810503" cy="4373035"/>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803A0337-B942-0F5C-6881-DAD66DC4D1D7}"/>
              </a:ext>
            </a:extLst>
          </p:cNvPr>
          <p:cNvSpPr txBox="1">
            <a:spLocks noGrp="1"/>
          </p:cNvSpPr>
          <p:nvPr>
            <p:ph type="pic" idx="4294967295"/>
          </p:nvPr>
        </p:nvSpPr>
        <p:spPr>
          <a:xfrm>
            <a:off x="0" y="915460"/>
            <a:ext cx="4114800" cy="3346704"/>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00661C5A-10F0-6562-C08D-1A8612A37969}"/>
              </a:ext>
            </a:extLst>
          </p:cNvPr>
          <p:cNvSpPr txBox="1">
            <a:spLocks noGrp="1"/>
          </p:cNvSpPr>
          <p:nvPr>
            <p:ph type="body" idx="4294967295"/>
          </p:nvPr>
        </p:nvSpPr>
        <p:spPr>
          <a:xfrm>
            <a:off x="6519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CC81D04C-7A31-2C22-490B-8C70B70E0518}"/>
              </a:ext>
            </a:extLst>
          </p:cNvPr>
          <p:cNvSpPr txBox="1">
            <a:spLocks noGrp="1"/>
          </p:cNvSpPr>
          <p:nvPr>
            <p:ph type="body" idx="4294967295"/>
          </p:nvPr>
        </p:nvSpPr>
        <p:spPr>
          <a:xfrm>
            <a:off x="6519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FBAD01C1-BA55-7599-4A72-0300F34426AD}"/>
              </a:ext>
            </a:extLst>
          </p:cNvPr>
          <p:cNvSpPr txBox="1">
            <a:spLocks noGrp="1"/>
          </p:cNvSpPr>
          <p:nvPr>
            <p:ph type="body" idx="4294967295"/>
          </p:nvPr>
        </p:nvSpPr>
        <p:spPr>
          <a:xfrm>
            <a:off x="48810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19491CAE-8A48-AE6A-CF96-AEF6FEB36237}"/>
              </a:ext>
            </a:extLst>
          </p:cNvPr>
          <p:cNvSpPr txBox="1">
            <a:spLocks noGrp="1"/>
          </p:cNvSpPr>
          <p:nvPr>
            <p:ph type="body" idx="4294967295"/>
          </p:nvPr>
        </p:nvSpPr>
        <p:spPr>
          <a:xfrm>
            <a:off x="48810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1916261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rrow">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9ADBA3-9768-C001-4B7A-B18AC7B74DA1}"/>
              </a:ext>
            </a:extLst>
          </p:cNvPr>
          <p:cNvSpPr/>
          <p:nvPr/>
        </p:nvSpPr>
        <p:spPr>
          <a:xfrm>
            <a:off x="-14154" y="0"/>
            <a:ext cx="6022082"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Calibri" pitchFamily="34"/>
            </a:endParaRPr>
          </a:p>
        </p:txBody>
      </p:sp>
      <p:sp>
        <p:nvSpPr>
          <p:cNvPr id="3" name="Isosceles Triangle 13">
            <a:extLst>
              <a:ext uri="{FF2B5EF4-FFF2-40B4-BE49-F238E27FC236}">
                <a16:creationId xmlns:a16="http://schemas.microsoft.com/office/drawing/2014/main" id="{A890CE69-3780-DAC8-FA80-C953AF453393}"/>
              </a:ext>
            </a:extLst>
          </p:cNvPr>
          <p:cNvSpPr/>
          <p:nvPr/>
        </p:nvSpPr>
        <p:spPr>
          <a:xfrm rot="5399996" flipH="1">
            <a:off x="2855322" y="3152605"/>
            <a:ext cx="6858000" cy="552791"/>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F2F2F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7D81D208-4DB0-A0C2-8085-151035E17AA0}"/>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5" name="Text Placeholder 10">
            <a:extLst>
              <a:ext uri="{FF2B5EF4-FFF2-40B4-BE49-F238E27FC236}">
                <a16:creationId xmlns:a16="http://schemas.microsoft.com/office/drawing/2014/main" id="{15DA07B5-1B87-57FF-2F02-75C4D4F52B31}"/>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pic>
        <p:nvPicPr>
          <p:cNvPr id="6" name="Picture 1">
            <a:extLst>
              <a:ext uri="{FF2B5EF4-FFF2-40B4-BE49-F238E27FC236}">
                <a16:creationId xmlns:a16="http://schemas.microsoft.com/office/drawing/2014/main" id="{1A12E8BD-4B68-55FD-F317-E28FF34058BF}"/>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42465080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ase Study 1/6">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B5CD547-4A92-9E98-266A-C32E3ECFF9D2}"/>
              </a:ext>
            </a:extLst>
          </p:cNvPr>
          <p:cNvSpPr/>
          <p:nvPr/>
        </p:nvSpPr>
        <p:spPr>
          <a:xfrm>
            <a:off x="9696453" y="0"/>
            <a:ext cx="249555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8">
            <a:extLst>
              <a:ext uri="{FF2B5EF4-FFF2-40B4-BE49-F238E27FC236}">
                <a16:creationId xmlns:a16="http://schemas.microsoft.com/office/drawing/2014/main" id="{ADCDC5F5-A6A0-DD63-0D34-C80CAFD90946}"/>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65A111C5-1D4F-F486-AE8C-954FF9189BBE}"/>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338A0B1-A93C-426C-BFF0-F31901A9B100}"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48865598-825C-DC04-7FBD-DCEA4E50E8A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3E071A6D-2A2E-647D-4C68-973F651D445B}"/>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6138960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ase Study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98FC49-09CF-EA98-8CC2-A2DAA947925F}"/>
              </a:ext>
            </a:extLst>
          </p:cNvPr>
          <p:cNvSpPr/>
          <p:nvPr/>
        </p:nvSpPr>
        <p:spPr>
          <a:xfrm>
            <a:off x="7832722" y="0"/>
            <a:ext cx="435927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8">
            <a:extLst>
              <a:ext uri="{FF2B5EF4-FFF2-40B4-BE49-F238E27FC236}">
                <a16:creationId xmlns:a16="http://schemas.microsoft.com/office/drawing/2014/main" id="{203B8945-FC02-57F3-6D5B-A44B02A5DB5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B7FED560-9071-1681-F52F-6C3AB5AA08FA}"/>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C150B6C-7F19-4665-8BFE-D06DB8A880D3}"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B7C6483B-E742-A584-74D0-A998BEE854C2}"/>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CB5260CC-9853-B08E-676A-3458A0327BE2}"/>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43381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_Shorter_Title_Half_P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85A55ED-3B96-76DA-0B90-F64088478637}"/>
              </a:ext>
            </a:extLst>
          </p:cNvPr>
          <p:cNvSpPr txBox="1">
            <a:spLocks noGrp="1"/>
          </p:cNvSpPr>
          <p:nvPr>
            <p:ph type="pic" idx="4294967295"/>
          </p:nvPr>
        </p:nvSpPr>
        <p:spPr>
          <a:xfrm>
            <a:off x="6123005" y="0"/>
            <a:ext cx="6068991" cy="6858000"/>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EE97A8BB-4B57-8F7C-A754-F86D00C2998C}"/>
              </a:ext>
            </a:extLst>
          </p:cNvPr>
          <p:cNvSpPr txBox="1">
            <a:spLocks noGrp="1"/>
          </p:cNvSpPr>
          <p:nvPr>
            <p:ph type="body" idx="4294967295"/>
          </p:nvPr>
        </p:nvSpPr>
        <p:spPr>
          <a:xfrm>
            <a:off x="639074" y="4670398"/>
            <a:ext cx="5151217" cy="372535"/>
          </a:xfrm>
        </p:spPr>
        <p:txBody>
          <a:bodyPr>
            <a:spAutoFit/>
          </a:bodyPr>
          <a:lstStyle>
            <a:lvl1pPr>
              <a:lnSpc>
                <a:spcPct val="150000"/>
              </a:lnSpc>
              <a:spcBef>
                <a:spcPts val="0"/>
              </a:spcBef>
              <a:defRPr sz="18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3A8C2A9A-91F1-54AC-C650-40303CFC23CE}"/>
              </a:ext>
            </a:extLst>
          </p:cNvPr>
          <p:cNvSpPr txBox="1">
            <a:spLocks noGrp="1"/>
          </p:cNvSpPr>
          <p:nvPr>
            <p:ph type="body" idx="4294967295"/>
          </p:nvPr>
        </p:nvSpPr>
        <p:spPr>
          <a:xfrm>
            <a:off x="639074" y="5393917"/>
            <a:ext cx="518593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Text Placeholder 4">
            <a:extLst>
              <a:ext uri="{FF2B5EF4-FFF2-40B4-BE49-F238E27FC236}">
                <a16:creationId xmlns:a16="http://schemas.microsoft.com/office/drawing/2014/main" id="{4FEB475A-FE64-C155-E015-E16B75345159}"/>
              </a:ext>
            </a:extLst>
          </p:cNvPr>
          <p:cNvSpPr txBox="1">
            <a:spLocks noGrp="1"/>
          </p:cNvSpPr>
          <p:nvPr>
            <p:ph type="body" idx="4294967295"/>
          </p:nvPr>
        </p:nvSpPr>
        <p:spPr>
          <a:xfrm>
            <a:off x="639074" y="1653939"/>
            <a:ext cx="5139641" cy="1846658"/>
          </a:xfrm>
        </p:spPr>
        <p:txBody>
          <a:bodyPr>
            <a:spAutoFit/>
          </a:bodyPr>
          <a:lstStyle>
            <a:lvl1pPr>
              <a:spcBef>
                <a:spcPts val="0"/>
              </a:spcBef>
              <a:defRPr sz="6000">
                <a:solidFill>
                  <a:srgbClr val="000000"/>
                </a:solidFill>
                <a:latin typeface="Calibri Light" pitchFamily="34"/>
                <a:cs typeface="Calibri Light" pitchFamily="34"/>
              </a:defRPr>
            </a:lvl1pPr>
          </a:lstStyle>
          <a:p>
            <a:pPr lvl="0"/>
            <a:r>
              <a:rPr lang="en-US"/>
              <a:t>Cover with Shorter Title</a:t>
            </a:r>
          </a:p>
        </p:txBody>
      </p:sp>
      <p:pic>
        <p:nvPicPr>
          <p:cNvPr id="6" name="Picture 8">
            <a:extLst>
              <a:ext uri="{FF2B5EF4-FFF2-40B4-BE49-F238E27FC236}">
                <a16:creationId xmlns:a16="http://schemas.microsoft.com/office/drawing/2014/main" id="{B31DCDA5-71A3-CC1D-1D96-A8A44EFC51C0}"/>
              </a:ext>
            </a:extLst>
          </p:cNvPr>
          <p:cNvPicPr>
            <a:picLocks noChangeAspect="1"/>
          </p:cNvPicPr>
          <p:nvPr/>
        </p:nvPicPr>
        <p:blipFill>
          <a:blip r:embed="rId2"/>
          <a:stretch>
            <a:fillRect/>
          </a:stretch>
        </p:blipFill>
        <p:spPr>
          <a:xfrm>
            <a:off x="647696" y="716551"/>
            <a:ext cx="658002" cy="241913"/>
          </a:xfrm>
          <a:prstGeom prst="rect">
            <a:avLst/>
          </a:prstGeom>
          <a:noFill/>
          <a:ln cap="flat">
            <a:noFill/>
          </a:ln>
        </p:spPr>
      </p:pic>
    </p:spTree>
    <p:extLst>
      <p:ext uri="{BB962C8B-B14F-4D97-AF65-F5344CB8AC3E}">
        <p14:creationId xmlns:p14="http://schemas.microsoft.com/office/powerpoint/2010/main" val="7287609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ase Study 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62A48F-54DE-7092-9F4C-8A4FEB35E74D}"/>
              </a:ext>
            </a:extLst>
          </p:cNvPr>
          <p:cNvSpPr/>
          <p:nvPr/>
        </p:nvSpPr>
        <p:spPr>
          <a:xfrm flipH="1">
            <a:off x="6096003" y="0"/>
            <a:ext cx="609600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 Placeholder 10">
            <a:extLst>
              <a:ext uri="{FF2B5EF4-FFF2-40B4-BE49-F238E27FC236}">
                <a16:creationId xmlns:a16="http://schemas.microsoft.com/office/drawing/2014/main" id="{4C2C4036-853E-B7E4-8B75-A6677CFBBB75}"/>
              </a:ext>
            </a:extLst>
          </p:cNvPr>
          <p:cNvSpPr txBox="1">
            <a:spLocks noGrp="1"/>
          </p:cNvSpPr>
          <p:nvPr>
            <p:ph type="body" idx="4294967295"/>
          </p:nvPr>
        </p:nvSpPr>
        <p:spPr>
          <a:xfrm>
            <a:off x="6582024" y="802980"/>
            <a:ext cx="2213808" cy="246220"/>
          </a:xfrm>
        </p:spPr>
        <p:txBody>
          <a:bodyPr wrap="none" anchor="ctr">
            <a:spAutoFit/>
          </a:bodyPr>
          <a:lstStyle>
            <a:lvl1pPr>
              <a:spcBef>
                <a:spcPts val="0"/>
              </a:spcBef>
              <a:defRPr sz="1600" b="1" spc="100"/>
            </a:lvl1pPr>
          </a:lstStyle>
          <a:p>
            <a:pPr lvl="0"/>
            <a:r>
              <a:rPr lang="en-US"/>
              <a:t>Edit Master Text Styles</a:t>
            </a:r>
          </a:p>
        </p:txBody>
      </p:sp>
      <p:sp>
        <p:nvSpPr>
          <p:cNvPr id="4" name="Text Placeholder 10">
            <a:extLst>
              <a:ext uri="{FF2B5EF4-FFF2-40B4-BE49-F238E27FC236}">
                <a16:creationId xmlns:a16="http://schemas.microsoft.com/office/drawing/2014/main" id="{5C6C5D9E-53FF-763A-81B3-4F48C62D1033}"/>
              </a:ext>
            </a:extLst>
          </p:cNvPr>
          <p:cNvSpPr txBox="1">
            <a:spLocks noGrp="1"/>
          </p:cNvSpPr>
          <p:nvPr>
            <p:ph type="body" idx="4294967295"/>
          </p:nvPr>
        </p:nvSpPr>
        <p:spPr>
          <a:xfrm>
            <a:off x="6582015" y="3200116"/>
            <a:ext cx="2213808" cy="246220"/>
          </a:xfrm>
        </p:spPr>
        <p:txBody>
          <a:bodyPr wrap="none" anchor="ctr">
            <a:spAutoFit/>
          </a:bodyPr>
          <a:lstStyle>
            <a:lvl1pPr>
              <a:spcBef>
                <a:spcPts val="0"/>
              </a:spcBef>
              <a:defRPr sz="1600" b="1" spc="100"/>
            </a:lvl1pPr>
          </a:lstStyle>
          <a:p>
            <a:pPr lvl="0"/>
            <a:r>
              <a:rPr lang="en-US"/>
              <a:t>Edit Master Text Styles</a:t>
            </a:r>
          </a:p>
        </p:txBody>
      </p:sp>
      <p:sp>
        <p:nvSpPr>
          <p:cNvPr id="5" name="TextBox 4">
            <a:extLst>
              <a:ext uri="{FF2B5EF4-FFF2-40B4-BE49-F238E27FC236}">
                <a16:creationId xmlns:a16="http://schemas.microsoft.com/office/drawing/2014/main" id="{6D808E03-2A97-7FC4-DDA3-39558202D8E9}"/>
              </a:ext>
            </a:extLst>
          </p:cNvPr>
          <p:cNvSpPr txBox="1"/>
          <p:nvPr/>
        </p:nvSpPr>
        <p:spPr>
          <a:xfrm>
            <a:off x="951729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FFFFFF"/>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8C8A98F2-52AA-4CE7-48F6-089B621AECD3}"/>
              </a:ext>
            </a:extLst>
          </p:cNvPr>
          <p:cNvSpPr txBox="1"/>
          <p:nvPr/>
        </p:nvSpPr>
        <p:spPr>
          <a:xfrm>
            <a:off x="11341860"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9E3B8ED-E082-47CB-84D5-59A4411CDACE}" type="slidenum">
              <a:t>‹#›</a:t>
            </a:fld>
            <a:endParaRPr lang="en-US" sz="1000" b="0" i="0" u="none" strike="noStrike" kern="1200" cap="none" spc="0" baseline="0">
              <a:solidFill>
                <a:srgbClr val="FFFFFF"/>
              </a:solidFill>
              <a:uFillTx/>
              <a:latin typeface="Calibri"/>
              <a:ea typeface="Calibri" pitchFamily="34"/>
              <a:cs typeface="Calibri" pitchFamily="34"/>
            </a:endParaRPr>
          </a:p>
        </p:txBody>
      </p:sp>
      <p:sp>
        <p:nvSpPr>
          <p:cNvPr id="7" name="Title 1">
            <a:extLst>
              <a:ext uri="{FF2B5EF4-FFF2-40B4-BE49-F238E27FC236}">
                <a16:creationId xmlns:a16="http://schemas.microsoft.com/office/drawing/2014/main" id="{FFEE1296-36AD-E30F-16EB-5CB3659F7BC0}"/>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8" name="Text Placeholder 10">
            <a:extLst>
              <a:ext uri="{FF2B5EF4-FFF2-40B4-BE49-F238E27FC236}">
                <a16:creationId xmlns:a16="http://schemas.microsoft.com/office/drawing/2014/main" id="{DD8D44AD-A65B-EF4F-C5C3-A214A17F656B}"/>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7226411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ase_Study_1/2_Pictur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C7970DA-5ED9-1701-5872-35ADD8910D7A}"/>
              </a:ext>
            </a:extLst>
          </p:cNvPr>
          <p:cNvSpPr txBox="1">
            <a:spLocks noGrp="1"/>
          </p:cNvSpPr>
          <p:nvPr>
            <p:ph type="pic" idx="4294967295"/>
          </p:nvPr>
        </p:nvSpPr>
        <p:spPr>
          <a:xfrm>
            <a:off x="6096003" y="0"/>
            <a:ext cx="6096003" cy="6858000"/>
          </a:xfrm>
          <a:solidFill>
            <a:srgbClr val="F2F2F2"/>
          </a:solidFill>
        </p:spPr>
        <p:txBody>
          <a:bodyPr/>
          <a:lstStyle>
            <a:lvl1pPr>
              <a:defRPr/>
            </a:lvl1pPr>
          </a:lstStyle>
          <a:p>
            <a:pPr lvl="0"/>
            <a:r>
              <a:rPr lang="en-US"/>
              <a:t>Click icon to add picture</a:t>
            </a:r>
          </a:p>
        </p:txBody>
      </p:sp>
      <p:sp>
        <p:nvSpPr>
          <p:cNvPr id="3" name="TextBox 6">
            <a:extLst>
              <a:ext uri="{FF2B5EF4-FFF2-40B4-BE49-F238E27FC236}">
                <a16:creationId xmlns:a16="http://schemas.microsoft.com/office/drawing/2014/main" id="{6C188F4E-1C53-4344-EFA5-F82D0146C9F1}"/>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A1BD08C3-DC8E-E402-DCF4-1C0FEABD3D84}"/>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2C0A455-ECF5-4AC5-B6D5-A42044BCB278}"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F7EF8A23-EA40-9C29-040D-9771FA94CF4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3577425B-2A89-9C3E-1035-3774E57F3F7A}"/>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199359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ase Study 1/2">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21F69A-2D1B-CA36-0B95-6B256F5DA1D1}"/>
              </a:ext>
            </a:extLst>
          </p:cNvPr>
          <p:cNvSpPr/>
          <p:nvPr/>
        </p:nvSpPr>
        <p:spPr>
          <a:xfrm>
            <a:off x="0" y="0"/>
            <a:ext cx="6105521"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1">
            <a:extLst>
              <a:ext uri="{FF2B5EF4-FFF2-40B4-BE49-F238E27FC236}">
                <a16:creationId xmlns:a16="http://schemas.microsoft.com/office/drawing/2014/main" id="{EF81CD81-8ACA-1DDE-1F8D-3376C793C8C3}"/>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FB6C71FF-764C-3E38-9EF6-BE42F6A12F2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5" name="Text Placeholder 10">
            <a:extLst>
              <a:ext uri="{FF2B5EF4-FFF2-40B4-BE49-F238E27FC236}">
                <a16:creationId xmlns:a16="http://schemas.microsoft.com/office/drawing/2014/main" id="{1BB12F21-BB5F-1ADE-E5BA-A47A39CF0FDC}"/>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3035364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rrow">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880E980-2365-8CFD-05CD-546B280696F7}"/>
              </a:ext>
            </a:extLst>
          </p:cNvPr>
          <p:cNvSpPr/>
          <p:nvPr/>
        </p:nvSpPr>
        <p:spPr>
          <a:xfrm>
            <a:off x="0" y="0"/>
            <a:ext cx="3429000"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Picture Placeholder 2">
            <a:extLst>
              <a:ext uri="{FF2B5EF4-FFF2-40B4-BE49-F238E27FC236}">
                <a16:creationId xmlns:a16="http://schemas.microsoft.com/office/drawing/2014/main" id="{7FCBA5CF-23D5-D482-379E-83EFBF3077D7}"/>
              </a:ext>
            </a:extLst>
          </p:cNvPr>
          <p:cNvSpPr txBox="1">
            <a:spLocks noGrp="1"/>
          </p:cNvSpPr>
          <p:nvPr>
            <p:ph type="pic" idx="4294967295"/>
          </p:nvPr>
        </p:nvSpPr>
        <p:spPr>
          <a:xfrm>
            <a:off x="3429000" y="0"/>
            <a:ext cx="8762996" cy="6858000"/>
          </a:xfrm>
        </p:spPr>
        <p:txBody>
          <a:bodyPr/>
          <a:lstStyle>
            <a:lvl1pPr>
              <a:defRPr/>
            </a:lvl1pPr>
          </a:lstStyle>
          <a:p>
            <a:pPr lvl="0"/>
            <a:r>
              <a:rPr lang="en-US"/>
              <a:t>Click icon to add picture</a:t>
            </a:r>
          </a:p>
        </p:txBody>
      </p:sp>
      <p:pic>
        <p:nvPicPr>
          <p:cNvPr id="4" name="Picture 5">
            <a:extLst>
              <a:ext uri="{FF2B5EF4-FFF2-40B4-BE49-F238E27FC236}">
                <a16:creationId xmlns:a16="http://schemas.microsoft.com/office/drawing/2014/main" id="{9D25EDE7-4823-4D82-CA39-F490BC2A5907}"/>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5" name="Title 1">
            <a:extLst>
              <a:ext uri="{FF2B5EF4-FFF2-40B4-BE49-F238E27FC236}">
                <a16:creationId xmlns:a16="http://schemas.microsoft.com/office/drawing/2014/main" id="{B64CE213-D8BF-9312-A1CF-5BACF4978838}"/>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6" name="Text Placeholder 10">
            <a:extLst>
              <a:ext uri="{FF2B5EF4-FFF2-40B4-BE49-F238E27FC236}">
                <a16:creationId xmlns:a16="http://schemas.microsoft.com/office/drawing/2014/main" id="{A3421E6B-BE9E-6751-8AF4-9FAF3FC54BD4}"/>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5526812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5259B3-51DA-090D-037C-A2374434180D}"/>
              </a:ext>
            </a:extLst>
          </p:cNvPr>
          <p:cNvSpPr/>
          <p:nvPr/>
        </p:nvSpPr>
        <p:spPr>
          <a:xfrm>
            <a:off x="0" y="0"/>
            <a:ext cx="438150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5">
            <a:extLst>
              <a:ext uri="{FF2B5EF4-FFF2-40B4-BE49-F238E27FC236}">
                <a16:creationId xmlns:a16="http://schemas.microsoft.com/office/drawing/2014/main" id="{920D2C08-272D-A10C-4D4A-572949EC62E9}"/>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C2252912-8C32-CEE7-9584-F6B6B2DC857E}"/>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18C94D64-738A-54BA-E528-2C73A7354229}"/>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2868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3 Picture">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F68CBD20-A973-ADF2-ECDC-5E987EC07DA1}"/>
              </a:ext>
            </a:extLst>
          </p:cNvPr>
          <p:cNvSpPr/>
          <p:nvPr/>
        </p:nvSpPr>
        <p:spPr>
          <a:xfrm>
            <a:off x="4352928" y="0"/>
            <a:ext cx="7839078"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11">
            <a:extLst>
              <a:ext uri="{FF2B5EF4-FFF2-40B4-BE49-F238E27FC236}">
                <a16:creationId xmlns:a16="http://schemas.microsoft.com/office/drawing/2014/main" id="{BD81A483-678D-DFC8-391E-955330757364}"/>
              </a:ext>
            </a:extLst>
          </p:cNvPr>
          <p:cNvSpPr txBox="1"/>
          <p:nvPr/>
        </p:nvSpPr>
        <p:spPr>
          <a:xfrm>
            <a:off x="10505870" y="6406588"/>
            <a:ext cx="939820"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00000"/>
                </a:solidFill>
                <a:uFillTx/>
                <a:latin typeface="Calibri"/>
                <a:ea typeface="Calibri" pitchFamily="34"/>
                <a:cs typeface="Calibri" pitchFamily="34"/>
              </a:rPr>
              <a:t>CONFIDENTIAL. Copyright ©</a:t>
            </a:r>
          </a:p>
        </p:txBody>
      </p:sp>
      <p:sp>
        <p:nvSpPr>
          <p:cNvPr id="4" name="Text Placeholder 3">
            <a:extLst>
              <a:ext uri="{FF2B5EF4-FFF2-40B4-BE49-F238E27FC236}">
                <a16:creationId xmlns:a16="http://schemas.microsoft.com/office/drawing/2014/main" id="{93BEA147-1213-435C-FC67-D71AF9B61053}"/>
              </a:ext>
            </a:extLst>
          </p:cNvPr>
          <p:cNvSpPr txBox="1"/>
          <p:nvPr/>
        </p:nvSpPr>
        <p:spPr>
          <a:xfrm>
            <a:off x="1149809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19DB625-DC83-4F49-A7F7-DACEBB2E09EB}" type="slidenum">
              <a:t>‹#›</a:t>
            </a:fld>
            <a:endParaRPr lang="en-US" sz="1000" b="0" i="0" u="none" strike="noStrike" kern="1200" cap="none" spc="0" baseline="0">
              <a:solidFill>
                <a:srgbClr val="000000"/>
              </a:solidFill>
              <a:uFillTx/>
              <a:latin typeface="Calibri"/>
              <a:ea typeface="Calibri" pitchFamily="34"/>
              <a:cs typeface="Calibri" pitchFamily="34"/>
            </a:endParaRPr>
          </a:p>
        </p:txBody>
      </p:sp>
      <p:sp>
        <p:nvSpPr>
          <p:cNvPr id="5" name="Picture Placeholder 2">
            <a:extLst>
              <a:ext uri="{FF2B5EF4-FFF2-40B4-BE49-F238E27FC236}">
                <a16:creationId xmlns:a16="http://schemas.microsoft.com/office/drawing/2014/main" id="{109A6F39-1C3A-FBEC-26D8-2AF52BF87A5F}"/>
              </a:ext>
            </a:extLst>
          </p:cNvPr>
          <p:cNvSpPr txBox="1">
            <a:spLocks noGrp="1"/>
          </p:cNvSpPr>
          <p:nvPr>
            <p:ph type="pic" idx="4294967295"/>
          </p:nvPr>
        </p:nvSpPr>
        <p:spPr>
          <a:xfrm>
            <a:off x="4352928" y="0"/>
            <a:ext cx="7839078" cy="6858000"/>
          </a:xfrm>
          <a:solidFill>
            <a:srgbClr val="F2F2F2"/>
          </a:solidFill>
        </p:spPr>
        <p:txBody>
          <a:bodyPr/>
          <a:lstStyle>
            <a:lvl1pPr>
              <a:defRPr/>
            </a:lvl1pPr>
          </a:lstStyle>
          <a:p>
            <a:pPr lvl="0"/>
            <a:r>
              <a:rPr lang="en-US"/>
              <a:t>Click icon to add picture</a:t>
            </a:r>
          </a:p>
        </p:txBody>
      </p:sp>
      <p:sp>
        <p:nvSpPr>
          <p:cNvPr id="6" name="Title 1">
            <a:extLst>
              <a:ext uri="{FF2B5EF4-FFF2-40B4-BE49-F238E27FC236}">
                <a16:creationId xmlns:a16="http://schemas.microsoft.com/office/drawing/2014/main" id="{A383BB94-B3CE-8E45-CDEA-67A2FFDA7F66}"/>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12CBE98D-9DFC-1BA9-5418-A4A3C3794D1B}"/>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6777494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_Mockup_Left">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5A94363-87AE-C410-F20F-EF9B256A4509}"/>
              </a:ext>
            </a:extLst>
          </p:cNvPr>
          <p:cNvSpPr/>
          <p:nvPr/>
        </p:nvSpPr>
        <p:spPr>
          <a:xfrm>
            <a:off x="0" y="0"/>
            <a:ext cx="7143749"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7">
            <a:extLst>
              <a:ext uri="{FF2B5EF4-FFF2-40B4-BE49-F238E27FC236}">
                <a16:creationId xmlns:a16="http://schemas.microsoft.com/office/drawing/2014/main" id="{26186FBD-6438-5CAA-EB35-22C61CA8A265}"/>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959F6F28-B37C-3091-9D01-75038ABBD506}"/>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1D83A9CC-063F-A045-7F6D-FF0A49A42D74}"/>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9699964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9D3D6-7542-DDA3-3375-1265EE82ECC9}"/>
              </a:ext>
            </a:extLst>
          </p:cNvPr>
          <p:cNvSpPr/>
          <p:nvPr/>
        </p:nvSpPr>
        <p:spPr>
          <a:xfrm>
            <a:off x="0" y="0"/>
            <a:ext cx="2489197"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itle 1">
            <a:extLst>
              <a:ext uri="{FF2B5EF4-FFF2-40B4-BE49-F238E27FC236}">
                <a16:creationId xmlns:a16="http://schemas.microsoft.com/office/drawing/2014/main" id="{80B71450-C48D-181F-C81B-EB19E483E41E}"/>
              </a:ext>
            </a:extLst>
          </p:cNvPr>
          <p:cNvSpPr txBox="1">
            <a:spLocks noGrp="1"/>
          </p:cNvSpPr>
          <p:nvPr>
            <p:ph type="title"/>
          </p:nvPr>
        </p:nvSpPr>
        <p:spPr>
          <a:xfrm>
            <a:off x="4354637" y="1600200"/>
            <a:ext cx="4797427" cy="338556"/>
          </a:xfrm>
        </p:spPr>
        <p:txBody>
          <a:bodyPr>
            <a:spAutoFit/>
          </a:bodyPr>
          <a:lstStyle>
            <a:lvl1pPr>
              <a:defRPr>
                <a:latin typeface="Calibri" pitchFamily="34"/>
              </a:defRPr>
            </a:lvl1pPr>
          </a:lstStyle>
          <a:p>
            <a:pPr lvl="0"/>
            <a:r>
              <a:rPr lang="en-US"/>
              <a:t>Click to edit Master title style</a:t>
            </a:r>
          </a:p>
        </p:txBody>
      </p:sp>
      <p:sp>
        <p:nvSpPr>
          <p:cNvPr id="4" name="Text Placeholder 2">
            <a:extLst>
              <a:ext uri="{FF2B5EF4-FFF2-40B4-BE49-F238E27FC236}">
                <a16:creationId xmlns:a16="http://schemas.microsoft.com/office/drawing/2014/main" id="{C462E069-FF95-6FA4-28A5-F0B25B64C386}"/>
              </a:ext>
            </a:extLst>
          </p:cNvPr>
          <p:cNvSpPr txBox="1">
            <a:spLocks noGrp="1"/>
          </p:cNvSpPr>
          <p:nvPr>
            <p:ph type="body" idx="4294967295"/>
          </p:nvPr>
        </p:nvSpPr>
        <p:spPr>
          <a:xfrm>
            <a:off x="4354637" y="2286000"/>
            <a:ext cx="4784854" cy="3657600"/>
          </a:xfrm>
        </p:spPr>
        <p:txBody>
          <a:bodyPr/>
          <a:lstStyle>
            <a:lvl1pPr>
              <a:lnSpc>
                <a:spcPts val="2400"/>
              </a:lnSpc>
              <a:defRPr sz="1600">
                <a:solidFill>
                  <a:srgbClr val="000000"/>
                </a:solidFill>
                <a:latin typeface="Calibri Light" pitchFamily="34"/>
                <a:cs typeface="Calibri Light" pitchFamily="34"/>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5" name="Picture 7">
            <a:extLst>
              <a:ext uri="{FF2B5EF4-FFF2-40B4-BE49-F238E27FC236}">
                <a16:creationId xmlns:a16="http://schemas.microsoft.com/office/drawing/2014/main" id="{7A8BC1FF-4AFC-23C8-7BE9-BB7069FBBB9E}"/>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2274672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2049EBDA-9109-EF81-A1A9-99881AA709D9}"/>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3906488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Custom Layout">
    <p:bg>
      <p:bgPr>
        <a:blipFill>
          <a:blip r:embed="rId2">
            <a:alphaModFix amt="97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A452-CEB7-59C2-EDAD-154343C1B2AD}"/>
              </a:ext>
            </a:extLst>
          </p:cNvPr>
          <p:cNvSpPr txBox="1">
            <a:spLocks noGrp="1"/>
          </p:cNvSpPr>
          <p:nvPr>
            <p:ph type="title"/>
          </p:nvPr>
        </p:nvSpPr>
        <p:spPr>
          <a:xfrm>
            <a:off x="639074" y="731520"/>
            <a:ext cx="10917926" cy="457200"/>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F24DE4E7-5D9D-6F5A-823C-6E3840096297}"/>
              </a:ext>
            </a:extLst>
          </p:cNvPr>
          <p:cNvSpPr txBox="1">
            <a:spLocks noGrp="1"/>
          </p:cNvSpPr>
          <p:nvPr>
            <p:ph type="body" idx="4294967295"/>
          </p:nvPr>
        </p:nvSpPr>
        <p:spPr>
          <a:xfrm>
            <a:off x="639074" y="419096"/>
            <a:ext cx="10917926"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4802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E5886F4-0B11-3A91-9AE5-52C252B5EC90}"/>
              </a:ext>
            </a:extLst>
          </p:cNvPr>
          <p:cNvSpPr txBox="1">
            <a:spLocks noGrp="1"/>
          </p:cNvSpPr>
          <p:nvPr>
            <p:ph type="title"/>
          </p:nvPr>
        </p:nvSpPr>
        <p:spPr>
          <a:xfrm>
            <a:off x="639074" y="1350513"/>
            <a:ext cx="3594734" cy="923333"/>
          </a:xfrm>
        </p:spPr>
        <p:txBody>
          <a:bodyPr>
            <a:spAutoFit/>
          </a:bodyPr>
          <a:lstStyle>
            <a:lvl1pPr>
              <a:defRPr sz="6000" b="0">
                <a:latin typeface="Calibri" pitchFamily="34"/>
              </a:defRPr>
            </a:lvl1pPr>
          </a:lstStyle>
          <a:p>
            <a:pPr lvl="0"/>
            <a:r>
              <a:rPr lang="en-US"/>
              <a:t>Contents</a:t>
            </a:r>
          </a:p>
        </p:txBody>
      </p:sp>
      <p:sp>
        <p:nvSpPr>
          <p:cNvPr id="3" name="Text Placeholder 4">
            <a:extLst>
              <a:ext uri="{FF2B5EF4-FFF2-40B4-BE49-F238E27FC236}">
                <a16:creationId xmlns:a16="http://schemas.microsoft.com/office/drawing/2014/main" id="{AF07B145-067C-6C12-4621-1609BA366EB5}"/>
              </a:ext>
            </a:extLst>
          </p:cNvPr>
          <p:cNvSpPr txBox="1">
            <a:spLocks noGrp="1"/>
          </p:cNvSpPr>
          <p:nvPr>
            <p:ph type="body" idx="4294967295"/>
          </p:nvPr>
        </p:nvSpPr>
        <p:spPr>
          <a:xfrm>
            <a:off x="4566047" y="1542281"/>
            <a:ext cx="498924" cy="307777"/>
          </a:xfrm>
        </p:spPr>
        <p:txBody>
          <a:bodyPr>
            <a:spAutoFit/>
          </a:bodyPr>
          <a:lstStyle>
            <a:lvl1pPr algn="r">
              <a:defRPr sz="2000" b="1">
                <a:solidFill>
                  <a:srgbClr val="0047FF"/>
                </a:solidFill>
              </a:defRPr>
            </a:lvl1pPr>
          </a:lstStyle>
          <a:p>
            <a:pPr lvl="0"/>
            <a:r>
              <a:rPr lang="en-US"/>
              <a:t>01</a:t>
            </a:r>
          </a:p>
        </p:txBody>
      </p:sp>
      <p:sp>
        <p:nvSpPr>
          <p:cNvPr id="4" name="Text Placeholder 4">
            <a:extLst>
              <a:ext uri="{FF2B5EF4-FFF2-40B4-BE49-F238E27FC236}">
                <a16:creationId xmlns:a16="http://schemas.microsoft.com/office/drawing/2014/main" id="{AD51F366-AE13-578E-26BE-1258A0CF489A}"/>
              </a:ext>
            </a:extLst>
          </p:cNvPr>
          <p:cNvSpPr txBox="1">
            <a:spLocks noGrp="1"/>
          </p:cNvSpPr>
          <p:nvPr>
            <p:ph type="body" idx="4294967295"/>
          </p:nvPr>
        </p:nvSpPr>
        <p:spPr>
          <a:xfrm>
            <a:off x="4566047" y="2235351"/>
            <a:ext cx="498924" cy="307777"/>
          </a:xfrm>
        </p:spPr>
        <p:txBody>
          <a:bodyPr>
            <a:spAutoFit/>
          </a:bodyPr>
          <a:lstStyle>
            <a:lvl1pPr algn="r">
              <a:defRPr sz="2000" b="1">
                <a:solidFill>
                  <a:srgbClr val="0047FF"/>
                </a:solidFill>
              </a:defRPr>
            </a:lvl1pPr>
          </a:lstStyle>
          <a:p>
            <a:pPr lvl="0"/>
            <a:r>
              <a:rPr lang="en-US"/>
              <a:t>02</a:t>
            </a:r>
          </a:p>
        </p:txBody>
      </p:sp>
      <p:sp>
        <p:nvSpPr>
          <p:cNvPr id="5" name="Text Placeholder 4">
            <a:extLst>
              <a:ext uri="{FF2B5EF4-FFF2-40B4-BE49-F238E27FC236}">
                <a16:creationId xmlns:a16="http://schemas.microsoft.com/office/drawing/2014/main" id="{286AF154-67DD-6A30-DA47-9319FE29D2B0}"/>
              </a:ext>
            </a:extLst>
          </p:cNvPr>
          <p:cNvSpPr txBox="1">
            <a:spLocks noGrp="1"/>
          </p:cNvSpPr>
          <p:nvPr>
            <p:ph type="body" idx="4294967295"/>
          </p:nvPr>
        </p:nvSpPr>
        <p:spPr>
          <a:xfrm>
            <a:off x="4566047" y="2918261"/>
            <a:ext cx="498924" cy="307777"/>
          </a:xfrm>
        </p:spPr>
        <p:txBody>
          <a:bodyPr>
            <a:spAutoFit/>
          </a:bodyPr>
          <a:lstStyle>
            <a:lvl1pPr algn="r">
              <a:defRPr sz="2000" b="1">
                <a:solidFill>
                  <a:srgbClr val="0047FF"/>
                </a:solidFill>
              </a:defRPr>
            </a:lvl1pPr>
          </a:lstStyle>
          <a:p>
            <a:pPr lvl="0"/>
            <a:r>
              <a:rPr lang="en-US"/>
              <a:t>03</a:t>
            </a:r>
          </a:p>
        </p:txBody>
      </p:sp>
      <p:sp>
        <p:nvSpPr>
          <p:cNvPr id="6" name="Text Placeholder 4">
            <a:extLst>
              <a:ext uri="{FF2B5EF4-FFF2-40B4-BE49-F238E27FC236}">
                <a16:creationId xmlns:a16="http://schemas.microsoft.com/office/drawing/2014/main" id="{42894AA2-E012-EA25-415C-F2FBC9C56359}"/>
              </a:ext>
            </a:extLst>
          </p:cNvPr>
          <p:cNvSpPr txBox="1">
            <a:spLocks noGrp="1"/>
          </p:cNvSpPr>
          <p:nvPr>
            <p:ph type="body" idx="4294967295"/>
          </p:nvPr>
        </p:nvSpPr>
        <p:spPr>
          <a:xfrm>
            <a:off x="4566047" y="3611322"/>
            <a:ext cx="498924" cy="307777"/>
          </a:xfrm>
        </p:spPr>
        <p:txBody>
          <a:bodyPr>
            <a:spAutoFit/>
          </a:bodyPr>
          <a:lstStyle>
            <a:lvl1pPr algn="r">
              <a:defRPr sz="2000" b="1">
                <a:solidFill>
                  <a:srgbClr val="0047FF"/>
                </a:solidFill>
              </a:defRPr>
            </a:lvl1pPr>
          </a:lstStyle>
          <a:p>
            <a:pPr lvl="0"/>
            <a:r>
              <a:rPr lang="en-US"/>
              <a:t>04</a:t>
            </a:r>
          </a:p>
        </p:txBody>
      </p:sp>
      <p:sp>
        <p:nvSpPr>
          <p:cNvPr id="7" name="Text Placeholder 4">
            <a:extLst>
              <a:ext uri="{FF2B5EF4-FFF2-40B4-BE49-F238E27FC236}">
                <a16:creationId xmlns:a16="http://schemas.microsoft.com/office/drawing/2014/main" id="{3BCECD95-9EC5-6397-8007-7FD3113F99DE}"/>
              </a:ext>
            </a:extLst>
          </p:cNvPr>
          <p:cNvSpPr txBox="1">
            <a:spLocks noGrp="1"/>
          </p:cNvSpPr>
          <p:nvPr>
            <p:ph type="body" idx="4294967295"/>
          </p:nvPr>
        </p:nvSpPr>
        <p:spPr>
          <a:xfrm>
            <a:off x="4566047" y="4294232"/>
            <a:ext cx="498924" cy="307777"/>
          </a:xfrm>
        </p:spPr>
        <p:txBody>
          <a:bodyPr>
            <a:spAutoFit/>
          </a:bodyPr>
          <a:lstStyle>
            <a:lvl1pPr algn="r">
              <a:defRPr sz="2000" b="1">
                <a:solidFill>
                  <a:srgbClr val="0047FF"/>
                </a:solidFill>
              </a:defRPr>
            </a:lvl1pPr>
          </a:lstStyle>
          <a:p>
            <a:pPr lvl="0"/>
            <a:r>
              <a:rPr lang="en-US"/>
              <a:t>05</a:t>
            </a:r>
          </a:p>
        </p:txBody>
      </p:sp>
      <p:sp>
        <p:nvSpPr>
          <p:cNvPr id="8" name="Text Placeholder 4">
            <a:extLst>
              <a:ext uri="{FF2B5EF4-FFF2-40B4-BE49-F238E27FC236}">
                <a16:creationId xmlns:a16="http://schemas.microsoft.com/office/drawing/2014/main" id="{FC2245AF-B2B6-0226-41DB-0EFF169BB9BD}"/>
              </a:ext>
            </a:extLst>
          </p:cNvPr>
          <p:cNvSpPr txBox="1">
            <a:spLocks noGrp="1"/>
          </p:cNvSpPr>
          <p:nvPr>
            <p:ph type="body" idx="4294967295"/>
          </p:nvPr>
        </p:nvSpPr>
        <p:spPr>
          <a:xfrm>
            <a:off x="4566047" y="4977143"/>
            <a:ext cx="498924" cy="307777"/>
          </a:xfrm>
        </p:spPr>
        <p:txBody>
          <a:bodyPr>
            <a:spAutoFit/>
          </a:bodyPr>
          <a:lstStyle>
            <a:lvl1pPr algn="r">
              <a:defRPr sz="2000" b="1">
                <a:solidFill>
                  <a:srgbClr val="0047FF"/>
                </a:solidFill>
              </a:defRPr>
            </a:lvl1pPr>
          </a:lstStyle>
          <a:p>
            <a:pPr lvl="0"/>
            <a:r>
              <a:rPr lang="en-US"/>
              <a:t>06</a:t>
            </a:r>
          </a:p>
        </p:txBody>
      </p:sp>
      <p:sp>
        <p:nvSpPr>
          <p:cNvPr id="9" name="Text Placeholder 4">
            <a:extLst>
              <a:ext uri="{FF2B5EF4-FFF2-40B4-BE49-F238E27FC236}">
                <a16:creationId xmlns:a16="http://schemas.microsoft.com/office/drawing/2014/main" id="{2C602094-A22E-CC96-F596-0FEC6A109532}"/>
              </a:ext>
            </a:extLst>
          </p:cNvPr>
          <p:cNvSpPr txBox="1">
            <a:spLocks noGrp="1"/>
          </p:cNvSpPr>
          <p:nvPr>
            <p:ph type="body" idx="4294967295"/>
          </p:nvPr>
        </p:nvSpPr>
        <p:spPr>
          <a:xfrm>
            <a:off x="5298344" y="154228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0" name="Text Placeholder 4">
            <a:extLst>
              <a:ext uri="{FF2B5EF4-FFF2-40B4-BE49-F238E27FC236}">
                <a16:creationId xmlns:a16="http://schemas.microsoft.com/office/drawing/2014/main" id="{C7789F52-7C53-E71F-5235-6389B7F1A9F8}"/>
              </a:ext>
            </a:extLst>
          </p:cNvPr>
          <p:cNvSpPr txBox="1">
            <a:spLocks noGrp="1"/>
          </p:cNvSpPr>
          <p:nvPr>
            <p:ph type="body" idx="4294967295"/>
          </p:nvPr>
        </p:nvSpPr>
        <p:spPr>
          <a:xfrm>
            <a:off x="5298344" y="223535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1" name="Text Placeholder 4">
            <a:extLst>
              <a:ext uri="{FF2B5EF4-FFF2-40B4-BE49-F238E27FC236}">
                <a16:creationId xmlns:a16="http://schemas.microsoft.com/office/drawing/2014/main" id="{91B1E6FF-8563-6A5F-E73D-150524AC2297}"/>
              </a:ext>
            </a:extLst>
          </p:cNvPr>
          <p:cNvSpPr txBox="1">
            <a:spLocks noGrp="1"/>
          </p:cNvSpPr>
          <p:nvPr>
            <p:ph type="body" idx="4294967295"/>
          </p:nvPr>
        </p:nvSpPr>
        <p:spPr>
          <a:xfrm>
            <a:off x="5298344" y="291826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2" name="Text Placeholder 4">
            <a:extLst>
              <a:ext uri="{FF2B5EF4-FFF2-40B4-BE49-F238E27FC236}">
                <a16:creationId xmlns:a16="http://schemas.microsoft.com/office/drawing/2014/main" id="{5FDB99DA-1348-C48A-939D-4351A671A8F7}"/>
              </a:ext>
            </a:extLst>
          </p:cNvPr>
          <p:cNvSpPr txBox="1">
            <a:spLocks noGrp="1"/>
          </p:cNvSpPr>
          <p:nvPr>
            <p:ph type="body" idx="4294967295"/>
          </p:nvPr>
        </p:nvSpPr>
        <p:spPr>
          <a:xfrm>
            <a:off x="5298344" y="3611322"/>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3" name="Text Placeholder 4">
            <a:extLst>
              <a:ext uri="{FF2B5EF4-FFF2-40B4-BE49-F238E27FC236}">
                <a16:creationId xmlns:a16="http://schemas.microsoft.com/office/drawing/2014/main" id="{A324674E-38EC-6804-0271-54C3A670737D}"/>
              </a:ext>
            </a:extLst>
          </p:cNvPr>
          <p:cNvSpPr txBox="1">
            <a:spLocks noGrp="1"/>
          </p:cNvSpPr>
          <p:nvPr>
            <p:ph type="body" idx="4294967295"/>
          </p:nvPr>
        </p:nvSpPr>
        <p:spPr>
          <a:xfrm>
            <a:off x="5298344" y="4294232"/>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4" name="Text Placeholder 4">
            <a:extLst>
              <a:ext uri="{FF2B5EF4-FFF2-40B4-BE49-F238E27FC236}">
                <a16:creationId xmlns:a16="http://schemas.microsoft.com/office/drawing/2014/main" id="{FBF008F4-C563-26F7-345F-6FBB9AB71202}"/>
              </a:ext>
            </a:extLst>
          </p:cNvPr>
          <p:cNvSpPr txBox="1">
            <a:spLocks noGrp="1"/>
          </p:cNvSpPr>
          <p:nvPr>
            <p:ph type="body" idx="4294967295"/>
          </p:nvPr>
        </p:nvSpPr>
        <p:spPr>
          <a:xfrm>
            <a:off x="5298344" y="4977143"/>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cxnSp>
        <p:nvCxnSpPr>
          <p:cNvPr id="15" name="Straight Connector 5">
            <a:extLst>
              <a:ext uri="{FF2B5EF4-FFF2-40B4-BE49-F238E27FC236}">
                <a16:creationId xmlns:a16="http://schemas.microsoft.com/office/drawing/2014/main" id="{5CDE9D93-84F9-E348-07DD-82CAFE3D2067}"/>
              </a:ext>
            </a:extLst>
          </p:cNvPr>
          <p:cNvCxnSpPr/>
          <p:nvPr/>
        </p:nvCxnSpPr>
        <p:spPr>
          <a:xfrm>
            <a:off x="4828324" y="2043583"/>
            <a:ext cx="6715976" cy="0"/>
          </a:xfrm>
          <a:prstGeom prst="straightConnector1">
            <a:avLst/>
          </a:prstGeom>
          <a:noFill/>
          <a:ln w="6345" cap="flat">
            <a:solidFill>
              <a:srgbClr val="000000"/>
            </a:solidFill>
            <a:prstDash val="solid"/>
            <a:miter/>
          </a:ln>
        </p:spPr>
      </p:cxnSp>
      <p:cxnSp>
        <p:nvCxnSpPr>
          <p:cNvPr id="16" name="Straight Connector 26">
            <a:extLst>
              <a:ext uri="{FF2B5EF4-FFF2-40B4-BE49-F238E27FC236}">
                <a16:creationId xmlns:a16="http://schemas.microsoft.com/office/drawing/2014/main" id="{5613FA10-C413-CA40-D69F-62F43F491D0B}"/>
              </a:ext>
            </a:extLst>
          </p:cNvPr>
          <p:cNvCxnSpPr/>
          <p:nvPr/>
        </p:nvCxnSpPr>
        <p:spPr>
          <a:xfrm>
            <a:off x="4828324" y="2736159"/>
            <a:ext cx="6715976" cy="0"/>
          </a:xfrm>
          <a:prstGeom prst="straightConnector1">
            <a:avLst/>
          </a:prstGeom>
          <a:noFill/>
          <a:ln w="6345" cap="flat">
            <a:solidFill>
              <a:srgbClr val="000000"/>
            </a:solidFill>
            <a:prstDash val="solid"/>
            <a:miter/>
          </a:ln>
        </p:spPr>
      </p:cxnSp>
      <p:cxnSp>
        <p:nvCxnSpPr>
          <p:cNvPr id="17" name="Straight Connector 27">
            <a:extLst>
              <a:ext uri="{FF2B5EF4-FFF2-40B4-BE49-F238E27FC236}">
                <a16:creationId xmlns:a16="http://schemas.microsoft.com/office/drawing/2014/main" id="{3064EA70-72EA-D7FD-3834-49650636AC8F}"/>
              </a:ext>
            </a:extLst>
          </p:cNvPr>
          <p:cNvCxnSpPr/>
          <p:nvPr/>
        </p:nvCxnSpPr>
        <p:spPr>
          <a:xfrm>
            <a:off x="4828324" y="3428734"/>
            <a:ext cx="6715976" cy="0"/>
          </a:xfrm>
          <a:prstGeom prst="straightConnector1">
            <a:avLst/>
          </a:prstGeom>
          <a:noFill/>
          <a:ln w="6345" cap="flat">
            <a:solidFill>
              <a:srgbClr val="000000"/>
            </a:solidFill>
            <a:prstDash val="solid"/>
            <a:miter/>
          </a:ln>
        </p:spPr>
      </p:cxnSp>
      <p:cxnSp>
        <p:nvCxnSpPr>
          <p:cNvPr id="18" name="Straight Connector 28">
            <a:extLst>
              <a:ext uri="{FF2B5EF4-FFF2-40B4-BE49-F238E27FC236}">
                <a16:creationId xmlns:a16="http://schemas.microsoft.com/office/drawing/2014/main" id="{4BF05D6F-7032-3F93-4433-2187070A622D}"/>
              </a:ext>
            </a:extLst>
          </p:cNvPr>
          <p:cNvCxnSpPr/>
          <p:nvPr/>
        </p:nvCxnSpPr>
        <p:spPr>
          <a:xfrm>
            <a:off x="4828324" y="4121310"/>
            <a:ext cx="6715976" cy="0"/>
          </a:xfrm>
          <a:prstGeom prst="straightConnector1">
            <a:avLst/>
          </a:prstGeom>
          <a:noFill/>
          <a:ln w="6345" cap="flat">
            <a:solidFill>
              <a:srgbClr val="000000"/>
            </a:solidFill>
            <a:prstDash val="solid"/>
            <a:miter/>
          </a:ln>
        </p:spPr>
      </p:cxnSp>
      <p:cxnSp>
        <p:nvCxnSpPr>
          <p:cNvPr id="19" name="Straight Connector 29">
            <a:extLst>
              <a:ext uri="{FF2B5EF4-FFF2-40B4-BE49-F238E27FC236}">
                <a16:creationId xmlns:a16="http://schemas.microsoft.com/office/drawing/2014/main" id="{62849E8C-A007-20E5-EF77-3AB30448B30E}"/>
              </a:ext>
            </a:extLst>
          </p:cNvPr>
          <p:cNvCxnSpPr/>
          <p:nvPr/>
        </p:nvCxnSpPr>
        <p:spPr>
          <a:xfrm>
            <a:off x="4828324" y="4813877"/>
            <a:ext cx="6715976" cy="0"/>
          </a:xfrm>
          <a:prstGeom prst="straightConnector1">
            <a:avLst/>
          </a:prstGeom>
          <a:noFill/>
          <a:ln w="6345" cap="flat">
            <a:solidFill>
              <a:srgbClr val="000000"/>
            </a:solidFill>
            <a:prstDash val="solid"/>
            <a:miter/>
          </a:ln>
        </p:spPr>
      </p:cxnSp>
      <p:cxnSp>
        <p:nvCxnSpPr>
          <p:cNvPr id="20" name="Straight Connector 32">
            <a:extLst>
              <a:ext uri="{FF2B5EF4-FFF2-40B4-BE49-F238E27FC236}">
                <a16:creationId xmlns:a16="http://schemas.microsoft.com/office/drawing/2014/main" id="{A15BAC42-D615-1685-6AAB-022B8648F88B}"/>
              </a:ext>
            </a:extLst>
          </p:cNvPr>
          <p:cNvCxnSpPr/>
          <p:nvPr/>
        </p:nvCxnSpPr>
        <p:spPr>
          <a:xfrm>
            <a:off x="4828324" y="5511463"/>
            <a:ext cx="6715976" cy="0"/>
          </a:xfrm>
          <a:prstGeom prst="straightConnector1">
            <a:avLst/>
          </a:prstGeom>
          <a:noFill/>
          <a:ln w="6345" cap="flat">
            <a:solidFill>
              <a:srgbClr val="FFFFFF">
                <a:alpha val="65123"/>
              </a:srgbClr>
            </a:solidFill>
            <a:prstDash val="solid"/>
            <a:miter/>
          </a:ln>
        </p:spPr>
      </p:cxnSp>
      <p:sp>
        <p:nvSpPr>
          <p:cNvPr id="21" name="TextBox 6">
            <a:extLst>
              <a:ext uri="{FF2B5EF4-FFF2-40B4-BE49-F238E27FC236}">
                <a16:creationId xmlns:a16="http://schemas.microsoft.com/office/drawing/2014/main" id="{EB6EB885-6E89-1655-15DE-E4AD4C37FF2F}"/>
              </a:ext>
            </a:extLst>
          </p:cNvPr>
          <p:cNvSpPr txBox="1"/>
          <p:nvPr/>
        </p:nvSpPr>
        <p:spPr>
          <a:xfrm>
            <a:off x="5347502" y="544013"/>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13096943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ank_you">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DF280DA-3DC4-5289-155D-33FD03591CAF}"/>
              </a:ext>
            </a:extLst>
          </p:cNvPr>
          <p:cNvSpPr txBox="1">
            <a:spLocks noGrp="1"/>
          </p:cNvSpPr>
          <p:nvPr>
            <p:ph type="body" idx="4294967295"/>
          </p:nvPr>
        </p:nvSpPr>
        <p:spPr>
          <a:xfrm>
            <a:off x="6008595" y="1585871"/>
            <a:ext cx="3827458" cy="257248"/>
          </a:xfrm>
        </p:spPr>
        <p:txBody>
          <a:bodyPr/>
          <a:lstStyle>
            <a:lvl1pPr>
              <a:defRPr sz="1600">
                <a:latin typeface="Calibri" pitchFamily="34"/>
              </a:defRPr>
            </a:lvl1pPr>
          </a:lstStyle>
          <a:p>
            <a:pPr lvl="0"/>
            <a:r>
              <a:rPr lang="en-US"/>
              <a:t>Click to edit Master text styles</a:t>
            </a:r>
          </a:p>
        </p:txBody>
      </p:sp>
      <p:sp>
        <p:nvSpPr>
          <p:cNvPr id="3" name="Text Placeholder 3">
            <a:extLst>
              <a:ext uri="{FF2B5EF4-FFF2-40B4-BE49-F238E27FC236}">
                <a16:creationId xmlns:a16="http://schemas.microsoft.com/office/drawing/2014/main" id="{9C8B34DE-8A8F-8A28-82D3-CF9E2C7020B6}"/>
              </a:ext>
            </a:extLst>
          </p:cNvPr>
          <p:cNvSpPr txBox="1">
            <a:spLocks noGrp="1"/>
          </p:cNvSpPr>
          <p:nvPr>
            <p:ph type="body" idx="4294967295"/>
          </p:nvPr>
        </p:nvSpPr>
        <p:spPr>
          <a:xfrm>
            <a:off x="6008595" y="2359060"/>
            <a:ext cx="3827458" cy="289435"/>
          </a:xfrm>
        </p:spPr>
        <p:txBody>
          <a:bodyPr/>
          <a:lstStyle>
            <a:lvl1pPr>
              <a:defRPr sz="1800" b="1">
                <a:solidFill>
                  <a:srgbClr val="0134BB"/>
                </a:solidFill>
                <a:latin typeface="Calibri" pitchFamily="34"/>
              </a:defRPr>
            </a:lvl1pPr>
          </a:lstStyle>
          <a:p>
            <a:pPr lvl="0"/>
            <a:r>
              <a:rPr lang="en-US"/>
              <a:t>Click to edit Master text styles</a:t>
            </a:r>
          </a:p>
        </p:txBody>
      </p:sp>
      <p:sp>
        <p:nvSpPr>
          <p:cNvPr id="4" name="Text Placeholder 4">
            <a:extLst>
              <a:ext uri="{FF2B5EF4-FFF2-40B4-BE49-F238E27FC236}">
                <a16:creationId xmlns:a16="http://schemas.microsoft.com/office/drawing/2014/main" id="{FBEF9E1A-0A02-C730-09E8-A6F4F3408BFC}"/>
              </a:ext>
            </a:extLst>
          </p:cNvPr>
          <p:cNvSpPr txBox="1">
            <a:spLocks noGrp="1"/>
          </p:cNvSpPr>
          <p:nvPr>
            <p:ph type="body" idx="4294967295"/>
          </p:nvPr>
        </p:nvSpPr>
        <p:spPr>
          <a:xfrm>
            <a:off x="6008595" y="2744370"/>
            <a:ext cx="3827458" cy="225125"/>
          </a:xfrm>
        </p:spPr>
        <p:txBody>
          <a:bodyPr/>
          <a:lstStyle>
            <a:lvl1pPr>
              <a:defRPr>
                <a:solidFill>
                  <a:srgbClr val="0134BB"/>
                </a:solidFill>
                <a:latin typeface="Calibri Light" pitchFamily="34"/>
                <a:cs typeface="Calibri Light" pitchFamily="34"/>
              </a:defRPr>
            </a:lvl1pPr>
          </a:lstStyle>
          <a:p>
            <a:pPr lvl="0"/>
            <a:r>
              <a:rPr lang="en-US"/>
              <a:t>Click to edit Master text styles</a:t>
            </a:r>
          </a:p>
        </p:txBody>
      </p:sp>
      <p:sp>
        <p:nvSpPr>
          <p:cNvPr id="5" name="Text Placeholder 5">
            <a:extLst>
              <a:ext uri="{FF2B5EF4-FFF2-40B4-BE49-F238E27FC236}">
                <a16:creationId xmlns:a16="http://schemas.microsoft.com/office/drawing/2014/main" id="{E5B9066A-1CC9-7238-74D2-25AECAA63738}"/>
              </a:ext>
            </a:extLst>
          </p:cNvPr>
          <p:cNvSpPr txBox="1">
            <a:spLocks noGrp="1"/>
          </p:cNvSpPr>
          <p:nvPr>
            <p:ph type="body" idx="4294967295"/>
          </p:nvPr>
        </p:nvSpPr>
        <p:spPr>
          <a:xfrm>
            <a:off x="6008595" y="3273460"/>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6" name="Text Placeholder 6">
            <a:extLst>
              <a:ext uri="{FF2B5EF4-FFF2-40B4-BE49-F238E27FC236}">
                <a16:creationId xmlns:a16="http://schemas.microsoft.com/office/drawing/2014/main" id="{29418C31-98C0-6025-84D1-102D5EDBD42F}"/>
              </a:ext>
            </a:extLst>
          </p:cNvPr>
          <p:cNvSpPr txBox="1">
            <a:spLocks noGrp="1"/>
          </p:cNvSpPr>
          <p:nvPr>
            <p:ph type="body" idx="4294967295"/>
          </p:nvPr>
        </p:nvSpPr>
        <p:spPr>
          <a:xfrm>
            <a:off x="6008595" y="3560390"/>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7" name="Text Placeholder 7">
            <a:extLst>
              <a:ext uri="{FF2B5EF4-FFF2-40B4-BE49-F238E27FC236}">
                <a16:creationId xmlns:a16="http://schemas.microsoft.com/office/drawing/2014/main" id="{54FF7DA9-7686-E8C4-2871-9F03E3802015}"/>
              </a:ext>
            </a:extLst>
          </p:cNvPr>
          <p:cNvSpPr txBox="1">
            <a:spLocks noGrp="1"/>
          </p:cNvSpPr>
          <p:nvPr>
            <p:ph type="body" idx="4294967295"/>
          </p:nvPr>
        </p:nvSpPr>
        <p:spPr>
          <a:xfrm>
            <a:off x="6008595" y="4117150"/>
            <a:ext cx="3827458" cy="1173074"/>
          </a:xfrm>
        </p:spPr>
        <p:txBody>
          <a:bodyPr/>
          <a:lstStyle>
            <a:lvl1pPr>
              <a:defRPr>
                <a:latin typeface="Calibri Light" pitchFamily="34"/>
                <a:cs typeface="Calibri Light" pitchFamily="34"/>
              </a:defRPr>
            </a:lvl1pPr>
            <a:lvl2pPr>
              <a:defRPr/>
            </a:lvl2pPr>
            <a:lvl3pPr>
              <a:defRPr/>
            </a:lvl3pPr>
            <a:lvl4pPr marR="0" lvl="3" fontAlgn="auto">
              <a:lnSpc>
                <a:spcPct val="100000"/>
              </a:lnSpc>
              <a:spcBef>
                <a:spcPts val="600"/>
              </a:spcBef>
              <a:spcAft>
                <a:spcPts val="0"/>
              </a:spcAft>
              <a:buSzPct val="100000"/>
              <a:buFont typeface="Arial" pitchFamily="34"/>
              <a:tabLst/>
              <a:defRPr lang="en-US" b="0" i="0" u="none" strike="noStrike" cap="none" spc="0" baseline="0">
                <a:solidFill>
                  <a:srgbClr val="000000"/>
                </a:solidFill>
                <a:uFillTx/>
                <a:latin typeface="Calibri"/>
                <a:ea typeface="Calibri" pitchFamily="34"/>
                <a:cs typeface="Calibri"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2">
            <a:extLst>
              <a:ext uri="{FF2B5EF4-FFF2-40B4-BE49-F238E27FC236}">
                <a16:creationId xmlns:a16="http://schemas.microsoft.com/office/drawing/2014/main" id="{4AB453BA-4017-66FD-183F-07A88B513C62}"/>
              </a:ext>
            </a:extLst>
          </p:cNvPr>
          <p:cNvSpPr txBox="1">
            <a:spLocks noGrp="1"/>
          </p:cNvSpPr>
          <p:nvPr>
            <p:ph type="title"/>
          </p:nvPr>
        </p:nvSpPr>
        <p:spPr>
          <a:xfrm>
            <a:off x="639074" y="1353878"/>
            <a:ext cx="4220138" cy="1107996"/>
          </a:xfrm>
        </p:spPr>
        <p:txBody>
          <a:bodyPr>
            <a:spAutoFit/>
          </a:bodyPr>
          <a:lstStyle>
            <a:lvl1pPr>
              <a:defRPr sz="7200" b="0">
                <a:latin typeface="Calibri" pitchFamily="34"/>
              </a:defRPr>
            </a:lvl1pPr>
          </a:lstStyle>
          <a:p>
            <a:pPr lvl="0"/>
            <a:r>
              <a:rPr lang="en-US"/>
              <a:t>Thank you!</a:t>
            </a:r>
          </a:p>
        </p:txBody>
      </p:sp>
      <p:cxnSp>
        <p:nvCxnSpPr>
          <p:cNvPr id="9" name="Straight Connector 15">
            <a:extLst>
              <a:ext uri="{FF2B5EF4-FFF2-40B4-BE49-F238E27FC236}">
                <a16:creationId xmlns:a16="http://schemas.microsoft.com/office/drawing/2014/main" id="{E9A11B9B-A8D1-E0A3-3932-378202D57FE7}"/>
              </a:ext>
            </a:extLst>
          </p:cNvPr>
          <p:cNvCxnSpPr/>
          <p:nvPr/>
        </p:nvCxnSpPr>
        <p:spPr>
          <a:xfrm>
            <a:off x="6008595" y="1981203"/>
            <a:ext cx="6248397" cy="0"/>
          </a:xfrm>
          <a:prstGeom prst="straightConnector1">
            <a:avLst/>
          </a:prstGeom>
          <a:noFill/>
          <a:ln w="6345" cap="flat">
            <a:solidFill>
              <a:srgbClr val="000000"/>
            </a:solidFill>
            <a:prstDash val="solid"/>
            <a:miter/>
          </a:ln>
        </p:spPr>
      </p:cxnSp>
    </p:spTree>
    <p:extLst>
      <p:ext uri="{BB962C8B-B14F-4D97-AF65-F5344CB8AC3E}">
        <p14:creationId xmlns:p14="http://schemas.microsoft.com/office/powerpoint/2010/main" val="341792725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ank_you_photo">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B8FDCCA-2C06-0FFC-0CA6-B9DA8E8CB8A6}"/>
              </a:ext>
            </a:extLst>
          </p:cNvPr>
          <p:cNvSpPr txBox="1">
            <a:spLocks noGrp="1"/>
          </p:cNvSpPr>
          <p:nvPr>
            <p:ph type="pic" idx="4294967295"/>
          </p:nvPr>
        </p:nvSpPr>
        <p:spPr>
          <a:xfrm>
            <a:off x="6096003" y="0"/>
            <a:ext cx="6096003" cy="6858000"/>
          </a:xfrm>
        </p:spPr>
        <p:txBody>
          <a:bodyPr/>
          <a:lstStyle>
            <a:lvl1pPr>
              <a:defRPr/>
            </a:lvl1pPr>
          </a:lstStyle>
          <a:p>
            <a:pPr lvl="0"/>
            <a:r>
              <a:rPr lang="en-US"/>
              <a:t>Click icon to add picture</a:t>
            </a:r>
          </a:p>
        </p:txBody>
      </p:sp>
      <p:sp>
        <p:nvSpPr>
          <p:cNvPr id="3" name="Title 2">
            <a:extLst>
              <a:ext uri="{FF2B5EF4-FFF2-40B4-BE49-F238E27FC236}">
                <a16:creationId xmlns:a16="http://schemas.microsoft.com/office/drawing/2014/main" id="{D87123A9-EE19-4A9A-2CCC-413D6CB3ADF4}"/>
              </a:ext>
            </a:extLst>
          </p:cNvPr>
          <p:cNvSpPr txBox="1">
            <a:spLocks noGrp="1"/>
          </p:cNvSpPr>
          <p:nvPr>
            <p:ph type="title"/>
          </p:nvPr>
        </p:nvSpPr>
        <p:spPr>
          <a:xfrm>
            <a:off x="639074" y="1035420"/>
            <a:ext cx="4648196" cy="1107996"/>
          </a:xfrm>
        </p:spPr>
        <p:txBody>
          <a:bodyPr>
            <a:spAutoFit/>
          </a:bodyPr>
          <a:lstStyle>
            <a:lvl1pPr>
              <a:defRPr sz="7200" b="0">
                <a:latin typeface="Calibri" pitchFamily="34"/>
              </a:defRPr>
            </a:lvl1pPr>
          </a:lstStyle>
          <a:p>
            <a:pPr lvl="0"/>
            <a:r>
              <a:rPr lang="en-US"/>
              <a:t>Thank you!</a:t>
            </a:r>
          </a:p>
        </p:txBody>
      </p:sp>
      <p:sp>
        <p:nvSpPr>
          <p:cNvPr id="4" name="Text Placeholder 2">
            <a:extLst>
              <a:ext uri="{FF2B5EF4-FFF2-40B4-BE49-F238E27FC236}">
                <a16:creationId xmlns:a16="http://schemas.microsoft.com/office/drawing/2014/main" id="{C09C34B3-D0C1-83D0-B7EA-66E0C9175EE0}"/>
              </a:ext>
            </a:extLst>
          </p:cNvPr>
          <p:cNvSpPr txBox="1">
            <a:spLocks noGrp="1"/>
          </p:cNvSpPr>
          <p:nvPr>
            <p:ph type="body" idx="4294967295"/>
          </p:nvPr>
        </p:nvSpPr>
        <p:spPr>
          <a:xfrm>
            <a:off x="639074" y="2540614"/>
            <a:ext cx="3827458" cy="257248"/>
          </a:xfrm>
        </p:spPr>
        <p:txBody>
          <a:bodyPr/>
          <a:lstStyle>
            <a:lvl1pPr>
              <a:defRPr sz="1600">
                <a:latin typeface="Calibri" pitchFamily="34"/>
              </a:defRPr>
            </a:lvl1pPr>
          </a:lstStyle>
          <a:p>
            <a:pPr lvl="0"/>
            <a:r>
              <a:rPr lang="en-US"/>
              <a:t>Click to edit Master text styles</a:t>
            </a:r>
          </a:p>
        </p:txBody>
      </p:sp>
      <p:sp>
        <p:nvSpPr>
          <p:cNvPr id="5" name="Text Placeholder 3">
            <a:extLst>
              <a:ext uri="{FF2B5EF4-FFF2-40B4-BE49-F238E27FC236}">
                <a16:creationId xmlns:a16="http://schemas.microsoft.com/office/drawing/2014/main" id="{2A3030F0-BB3C-D87F-F725-71028E6F739D}"/>
              </a:ext>
            </a:extLst>
          </p:cNvPr>
          <p:cNvSpPr txBox="1">
            <a:spLocks noGrp="1"/>
          </p:cNvSpPr>
          <p:nvPr>
            <p:ph type="body" idx="4294967295"/>
          </p:nvPr>
        </p:nvSpPr>
        <p:spPr>
          <a:xfrm>
            <a:off x="639074" y="3313794"/>
            <a:ext cx="3827458" cy="289435"/>
          </a:xfrm>
        </p:spPr>
        <p:txBody>
          <a:bodyPr/>
          <a:lstStyle>
            <a:lvl1pPr>
              <a:defRPr sz="1800" b="1">
                <a:solidFill>
                  <a:srgbClr val="0134BB"/>
                </a:solidFill>
                <a:latin typeface="Calibri" pitchFamily="34"/>
              </a:defRPr>
            </a:lvl1pPr>
          </a:lstStyle>
          <a:p>
            <a:pPr lvl="0"/>
            <a:r>
              <a:rPr lang="en-US"/>
              <a:t>Click to edit Master text styles</a:t>
            </a:r>
          </a:p>
        </p:txBody>
      </p:sp>
      <p:sp>
        <p:nvSpPr>
          <p:cNvPr id="6" name="Text Placeholder 4">
            <a:extLst>
              <a:ext uri="{FF2B5EF4-FFF2-40B4-BE49-F238E27FC236}">
                <a16:creationId xmlns:a16="http://schemas.microsoft.com/office/drawing/2014/main" id="{FD8DD777-64C5-8C0B-E776-CADDCD8C999D}"/>
              </a:ext>
            </a:extLst>
          </p:cNvPr>
          <p:cNvSpPr txBox="1">
            <a:spLocks noGrp="1"/>
          </p:cNvSpPr>
          <p:nvPr>
            <p:ph type="body" idx="4294967295"/>
          </p:nvPr>
        </p:nvSpPr>
        <p:spPr>
          <a:xfrm>
            <a:off x="639074" y="3672221"/>
            <a:ext cx="3827458" cy="225125"/>
          </a:xfrm>
        </p:spPr>
        <p:txBody>
          <a:bodyPr/>
          <a:lstStyle>
            <a:lvl1pPr>
              <a:defRPr>
                <a:solidFill>
                  <a:srgbClr val="0134BB"/>
                </a:solidFill>
                <a:latin typeface="Calibri Light" pitchFamily="34"/>
                <a:cs typeface="Calibri Light" pitchFamily="34"/>
              </a:defRPr>
            </a:lvl1pPr>
          </a:lstStyle>
          <a:p>
            <a:pPr lvl="0"/>
            <a:r>
              <a:rPr lang="en-US"/>
              <a:t>Click to edit Master text styles</a:t>
            </a:r>
          </a:p>
        </p:txBody>
      </p:sp>
      <p:sp>
        <p:nvSpPr>
          <p:cNvPr id="7" name="Text Placeholder 5">
            <a:extLst>
              <a:ext uri="{FF2B5EF4-FFF2-40B4-BE49-F238E27FC236}">
                <a16:creationId xmlns:a16="http://schemas.microsoft.com/office/drawing/2014/main" id="{D9FB300E-258C-B674-2687-CAC789770EA6}"/>
              </a:ext>
            </a:extLst>
          </p:cNvPr>
          <p:cNvSpPr txBox="1">
            <a:spLocks noGrp="1"/>
          </p:cNvSpPr>
          <p:nvPr>
            <p:ph type="body" idx="4294967295"/>
          </p:nvPr>
        </p:nvSpPr>
        <p:spPr>
          <a:xfrm>
            <a:off x="639074" y="4201302"/>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8" name="Text Placeholder 6">
            <a:extLst>
              <a:ext uri="{FF2B5EF4-FFF2-40B4-BE49-F238E27FC236}">
                <a16:creationId xmlns:a16="http://schemas.microsoft.com/office/drawing/2014/main" id="{05FC9599-C285-EBDE-AFB5-64FC8DB3200C}"/>
              </a:ext>
            </a:extLst>
          </p:cNvPr>
          <p:cNvSpPr txBox="1">
            <a:spLocks noGrp="1"/>
          </p:cNvSpPr>
          <p:nvPr>
            <p:ph type="body" idx="4294967295"/>
          </p:nvPr>
        </p:nvSpPr>
        <p:spPr>
          <a:xfrm>
            <a:off x="639074" y="4488231"/>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9" name="Text Placeholder 7">
            <a:extLst>
              <a:ext uri="{FF2B5EF4-FFF2-40B4-BE49-F238E27FC236}">
                <a16:creationId xmlns:a16="http://schemas.microsoft.com/office/drawing/2014/main" id="{8F922D1F-FB71-B6FE-2202-D21F44311989}"/>
              </a:ext>
            </a:extLst>
          </p:cNvPr>
          <p:cNvSpPr txBox="1">
            <a:spLocks noGrp="1"/>
          </p:cNvSpPr>
          <p:nvPr>
            <p:ph type="body" idx="4294967295"/>
          </p:nvPr>
        </p:nvSpPr>
        <p:spPr>
          <a:xfrm>
            <a:off x="639074" y="4897078"/>
            <a:ext cx="3827458" cy="1173074"/>
          </a:xfrm>
        </p:spPr>
        <p:txBody>
          <a:bodyPr/>
          <a:lstStyle>
            <a:lvl1pPr>
              <a:defRPr>
                <a:latin typeface="Calibri Light" pitchFamily="34"/>
                <a:cs typeface="Calibri Light" pitchFamily="34"/>
              </a:defRPr>
            </a:lvl1pPr>
            <a:lvl2pPr>
              <a:defRPr/>
            </a:lvl2pPr>
            <a:lvl3pPr>
              <a:defRPr/>
            </a:lvl3pPr>
            <a:lvl4pPr marR="0" lvl="3" fontAlgn="auto">
              <a:lnSpc>
                <a:spcPct val="100000"/>
              </a:lnSpc>
              <a:spcBef>
                <a:spcPts val="600"/>
              </a:spcBef>
              <a:spcAft>
                <a:spcPts val="0"/>
              </a:spcAft>
              <a:buSzPct val="100000"/>
              <a:buFont typeface="Arial" pitchFamily="34"/>
              <a:tabLst/>
              <a:defRPr lang="en-US" b="0" i="0" u="none" strike="noStrike" cap="none" spc="0" baseline="0">
                <a:solidFill>
                  <a:srgbClr val="000000"/>
                </a:solidFill>
                <a:uFillTx/>
                <a:latin typeface="Calibri"/>
                <a:ea typeface="Calibri" pitchFamily="34"/>
                <a:cs typeface="Calibri"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10">
            <a:extLst>
              <a:ext uri="{FF2B5EF4-FFF2-40B4-BE49-F238E27FC236}">
                <a16:creationId xmlns:a16="http://schemas.microsoft.com/office/drawing/2014/main" id="{6A570322-399B-3672-B178-721E52B6254C}"/>
              </a:ext>
            </a:extLst>
          </p:cNvPr>
          <p:cNvCxnSpPr/>
          <p:nvPr/>
        </p:nvCxnSpPr>
        <p:spPr>
          <a:xfrm>
            <a:off x="639074" y="2935937"/>
            <a:ext cx="3534339" cy="0"/>
          </a:xfrm>
          <a:prstGeom prst="straightConnector1">
            <a:avLst/>
          </a:prstGeom>
          <a:noFill/>
          <a:ln w="6345" cap="flat">
            <a:solidFill>
              <a:srgbClr val="FFFFFF">
                <a:alpha val="65123"/>
              </a:srgbClr>
            </a:solidFill>
            <a:prstDash val="solid"/>
            <a:miter/>
          </a:ln>
        </p:spPr>
      </p:cxnSp>
    </p:spTree>
    <p:extLst>
      <p:ext uri="{BB962C8B-B14F-4D97-AF65-F5344CB8AC3E}">
        <p14:creationId xmlns:p14="http://schemas.microsoft.com/office/powerpoint/2010/main" val="83409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x_Photo_+_Caption_A">
    <p:bg>
      <p:bgPr>
        <a:solidFill>
          <a:srgbClr val="FFFFFF"/>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BCC45C01-6993-1131-BB71-0E65840ECB07}"/>
              </a:ext>
            </a:extLst>
          </p:cNvPr>
          <p:cNvSpPr txBox="1">
            <a:spLocks noGrp="1"/>
          </p:cNvSpPr>
          <p:nvPr>
            <p:ph type="pic" idx="4294967295"/>
          </p:nvPr>
        </p:nvSpPr>
        <p:spPr>
          <a:xfrm>
            <a:off x="647696" y="670776"/>
            <a:ext cx="10896603" cy="5539526"/>
          </a:xfrm>
        </p:spPr>
        <p:txBody>
          <a:bodyPr/>
          <a:lstStyle>
            <a:lvl1pPr>
              <a:defRPr/>
            </a:lvl1pPr>
          </a:lstStyle>
          <a:p>
            <a:pPr lvl="0"/>
            <a:r>
              <a:rPr lang="en-US"/>
              <a:t>Click icon to add picture</a:t>
            </a:r>
          </a:p>
        </p:txBody>
      </p:sp>
      <p:sp>
        <p:nvSpPr>
          <p:cNvPr id="3" name="Rectangle 1">
            <a:extLst>
              <a:ext uri="{FF2B5EF4-FFF2-40B4-BE49-F238E27FC236}">
                <a16:creationId xmlns:a16="http://schemas.microsoft.com/office/drawing/2014/main" id="{A88DCC6E-2279-D27B-1099-16F79BCC289C}"/>
              </a:ext>
            </a:extLst>
          </p:cNvPr>
          <p:cNvSpPr/>
          <p:nvPr/>
        </p:nvSpPr>
        <p:spPr>
          <a:xfrm>
            <a:off x="0" y="2679402"/>
            <a:ext cx="4924391" cy="4178597"/>
          </a:xfrm>
          <a:prstGeom prst="rect">
            <a:avLst/>
          </a:prstGeom>
          <a:solidFill>
            <a:srgbClr val="FFFFFF"/>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4" name="Oval 7">
            <a:extLst>
              <a:ext uri="{FF2B5EF4-FFF2-40B4-BE49-F238E27FC236}">
                <a16:creationId xmlns:a16="http://schemas.microsoft.com/office/drawing/2014/main" id="{1AC203C7-D1CA-758F-589C-BE1F7E1D6764}"/>
              </a:ext>
            </a:extLst>
          </p:cNvPr>
          <p:cNvSpPr/>
          <p:nvPr/>
        </p:nvSpPr>
        <p:spPr>
          <a:xfrm>
            <a:off x="-1674906" y="5035399"/>
            <a:ext cx="3848983" cy="384898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8B97FF">
              <a:alpha val="65000"/>
            </a:srgbClr>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5" name="Text Placeholder 4">
            <a:extLst>
              <a:ext uri="{FF2B5EF4-FFF2-40B4-BE49-F238E27FC236}">
                <a16:creationId xmlns:a16="http://schemas.microsoft.com/office/drawing/2014/main" id="{7AB9F06B-2C5A-A55F-1C72-7423A06763B2}"/>
              </a:ext>
            </a:extLst>
          </p:cNvPr>
          <p:cNvSpPr txBox="1">
            <a:spLocks noGrp="1"/>
          </p:cNvSpPr>
          <p:nvPr>
            <p:ph type="body" idx="4294967295"/>
          </p:nvPr>
        </p:nvSpPr>
        <p:spPr>
          <a:xfrm>
            <a:off x="647696" y="3809006"/>
            <a:ext cx="3722284" cy="1169554"/>
          </a:xfrm>
        </p:spPr>
        <p:txBody>
          <a:bodyPr>
            <a:spAutoFit/>
          </a:bodyPr>
          <a:lstStyle>
            <a:lvl1pPr>
              <a:spcBef>
                <a:spcPts val="0"/>
              </a:spcBef>
              <a:defRPr sz="3800">
                <a:solidFill>
                  <a:srgbClr val="000000"/>
                </a:solidFill>
                <a:latin typeface="Calibri Light" pitchFamily="34"/>
                <a:cs typeface="Calibri Light" pitchFamily="34"/>
              </a:defRPr>
            </a:lvl1pPr>
          </a:lstStyle>
          <a:p>
            <a:pPr lvl="0"/>
            <a:r>
              <a:rPr lang="en-US"/>
              <a:t>Caption with two or more lines</a:t>
            </a:r>
          </a:p>
        </p:txBody>
      </p:sp>
      <p:sp>
        <p:nvSpPr>
          <p:cNvPr id="6" name="Text Placeholder 4">
            <a:extLst>
              <a:ext uri="{FF2B5EF4-FFF2-40B4-BE49-F238E27FC236}">
                <a16:creationId xmlns:a16="http://schemas.microsoft.com/office/drawing/2014/main" id="{5B43176B-AF2C-A10D-6CB2-B392EBDF4D1A}"/>
              </a:ext>
            </a:extLst>
          </p:cNvPr>
          <p:cNvSpPr txBox="1">
            <a:spLocks noGrp="1"/>
          </p:cNvSpPr>
          <p:nvPr>
            <p:ph type="body" idx="4294967295"/>
          </p:nvPr>
        </p:nvSpPr>
        <p:spPr>
          <a:xfrm>
            <a:off x="647696" y="3429000"/>
            <a:ext cx="3732909" cy="184663"/>
          </a:xfrm>
        </p:spPr>
        <p:txBody>
          <a:bodyPr>
            <a:spAutoFit/>
          </a:bodyPr>
          <a:lstStyle>
            <a:lvl1pPr>
              <a:spcBef>
                <a:spcPts val="0"/>
              </a:spcBef>
              <a:defRPr sz="1200" b="1" spc="300">
                <a:solidFill>
                  <a:srgbClr val="000000"/>
                </a:solidFill>
                <a:latin typeface="Calibri Bold"/>
                <a:cs typeface="Calibri Light" pitchFamily="34"/>
              </a:defRPr>
            </a:lvl1pPr>
          </a:lstStyle>
          <a:p>
            <a:pPr lvl="0"/>
            <a:r>
              <a:rPr lang="en-US"/>
              <a:t>PREHEADER</a:t>
            </a:r>
          </a:p>
        </p:txBody>
      </p:sp>
      <p:sp>
        <p:nvSpPr>
          <p:cNvPr id="7" name="Text Placeholder 4">
            <a:extLst>
              <a:ext uri="{FF2B5EF4-FFF2-40B4-BE49-F238E27FC236}">
                <a16:creationId xmlns:a16="http://schemas.microsoft.com/office/drawing/2014/main" id="{437D0448-11ED-30EE-F1AD-19C65E83DCFA}"/>
              </a:ext>
            </a:extLst>
          </p:cNvPr>
          <p:cNvSpPr txBox="1">
            <a:spLocks noGrp="1"/>
          </p:cNvSpPr>
          <p:nvPr>
            <p:ph type="body" idx="4294967295"/>
          </p:nvPr>
        </p:nvSpPr>
        <p:spPr>
          <a:xfrm>
            <a:off x="647696" y="5438000"/>
            <a:ext cx="3690381" cy="276999"/>
          </a:xfrm>
        </p:spPr>
        <p:txBody>
          <a:bodyPr>
            <a:spAutoFit/>
          </a:bodyPr>
          <a:lstStyle>
            <a:lvl1pPr>
              <a:spcBef>
                <a:spcPts val="0"/>
              </a:spcBef>
              <a:defRPr sz="1800">
                <a:solidFill>
                  <a:srgbClr val="000000"/>
                </a:solidFill>
                <a:latin typeface="Calibri Light" pitchFamily="34"/>
                <a:cs typeface="Calibri Light" pitchFamily="34"/>
              </a:defRPr>
            </a:lvl1pPr>
          </a:lstStyle>
          <a:p>
            <a:pPr lvl="0"/>
            <a:r>
              <a:rPr lang="en-US"/>
              <a:t>Sub-description text goes here</a:t>
            </a:r>
          </a:p>
        </p:txBody>
      </p:sp>
      <p:sp>
        <p:nvSpPr>
          <p:cNvPr id="8" name="TextBox 3">
            <a:extLst>
              <a:ext uri="{FF2B5EF4-FFF2-40B4-BE49-F238E27FC236}">
                <a16:creationId xmlns:a16="http://schemas.microsoft.com/office/drawing/2014/main" id="{77E11D0F-4519-91AA-2FD4-59DC939BD24A}"/>
              </a:ext>
            </a:extLst>
          </p:cNvPr>
          <p:cNvSpPr txBox="1"/>
          <p:nvPr/>
        </p:nvSpPr>
        <p:spPr>
          <a:xfrm>
            <a:off x="2271717" y="-857250"/>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pic>
        <p:nvPicPr>
          <p:cNvPr id="9" name="Picture 5">
            <a:extLst>
              <a:ext uri="{FF2B5EF4-FFF2-40B4-BE49-F238E27FC236}">
                <a16:creationId xmlns:a16="http://schemas.microsoft.com/office/drawing/2014/main" id="{CF5A792D-6811-A3A3-1F0B-63EDBC253D23}"/>
              </a:ext>
            </a:extLst>
          </p:cNvPr>
          <p:cNvPicPr>
            <a:picLocks noChangeAspect="1"/>
          </p:cNvPicPr>
          <p:nvPr/>
        </p:nvPicPr>
        <p:blipFill>
          <a:blip r:embed="rId2"/>
          <a:stretch>
            <a:fillRect/>
          </a:stretch>
        </p:blipFill>
        <p:spPr>
          <a:xfrm>
            <a:off x="647696" y="237003"/>
            <a:ext cx="495303" cy="182093"/>
          </a:xfrm>
          <a:prstGeom prst="rect">
            <a:avLst/>
          </a:prstGeom>
          <a:noFill/>
          <a:ln cap="flat">
            <a:noFill/>
          </a:ln>
        </p:spPr>
      </p:pic>
      <p:sp>
        <p:nvSpPr>
          <p:cNvPr id="10" name="TextBox 8">
            <a:extLst>
              <a:ext uri="{FF2B5EF4-FFF2-40B4-BE49-F238E27FC236}">
                <a16:creationId xmlns:a16="http://schemas.microsoft.com/office/drawing/2014/main" id="{5B8FF211-F45F-7B69-8C39-508DD10698BE}"/>
              </a:ext>
            </a:extLst>
          </p:cNvPr>
          <p:cNvSpPr txBox="1"/>
          <p:nvPr/>
        </p:nvSpPr>
        <p:spPr>
          <a:xfrm>
            <a:off x="-914400" y="2743200"/>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1974742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B8B652A-FF93-0679-2CEA-5493AAE2DCC3}"/>
              </a:ext>
            </a:extLst>
          </p:cNvPr>
          <p:cNvSpPr txBox="1">
            <a:spLocks noGrp="1"/>
          </p:cNvSpPr>
          <p:nvPr>
            <p:ph type="title"/>
          </p:nvPr>
        </p:nvSpPr>
        <p:spPr>
          <a:xfrm>
            <a:off x="639074" y="1353878"/>
            <a:ext cx="3475725" cy="923333"/>
          </a:xfrm>
        </p:spPr>
        <p:txBody>
          <a:bodyPr>
            <a:spAutoFit/>
          </a:bodyPr>
          <a:lstStyle>
            <a:lvl1pPr>
              <a:defRPr sz="6000" b="0">
                <a:latin typeface="Calibri" pitchFamily="34"/>
              </a:defRPr>
            </a:lvl1pPr>
          </a:lstStyle>
          <a:p>
            <a:pPr lvl="0"/>
            <a:r>
              <a:rPr lang="en-US"/>
              <a:t>Agenda</a:t>
            </a:r>
          </a:p>
        </p:txBody>
      </p:sp>
      <p:cxnSp>
        <p:nvCxnSpPr>
          <p:cNvPr id="3" name="Straight Connector 28">
            <a:extLst>
              <a:ext uri="{FF2B5EF4-FFF2-40B4-BE49-F238E27FC236}">
                <a16:creationId xmlns:a16="http://schemas.microsoft.com/office/drawing/2014/main" id="{7D350EBA-51DD-E3E4-172A-DFE237C309B0}"/>
              </a:ext>
            </a:extLst>
          </p:cNvPr>
          <p:cNvCxnSpPr/>
          <p:nvPr/>
        </p:nvCxnSpPr>
        <p:spPr>
          <a:xfrm>
            <a:off x="4597091" y="4127674"/>
            <a:ext cx="6949440" cy="0"/>
          </a:xfrm>
          <a:prstGeom prst="straightConnector1">
            <a:avLst/>
          </a:prstGeom>
          <a:noFill/>
          <a:ln w="6345" cap="flat">
            <a:solidFill>
              <a:srgbClr val="000000"/>
            </a:solidFill>
            <a:prstDash val="solid"/>
            <a:miter/>
          </a:ln>
        </p:spPr>
      </p:cxnSp>
      <p:cxnSp>
        <p:nvCxnSpPr>
          <p:cNvPr id="4" name="Straight Connector 29">
            <a:extLst>
              <a:ext uri="{FF2B5EF4-FFF2-40B4-BE49-F238E27FC236}">
                <a16:creationId xmlns:a16="http://schemas.microsoft.com/office/drawing/2014/main" id="{E51403A4-C579-9AC9-FABD-6A5D84429AEE}"/>
              </a:ext>
            </a:extLst>
          </p:cNvPr>
          <p:cNvCxnSpPr/>
          <p:nvPr/>
        </p:nvCxnSpPr>
        <p:spPr>
          <a:xfrm>
            <a:off x="4597091" y="4821256"/>
            <a:ext cx="6949440" cy="0"/>
          </a:xfrm>
          <a:prstGeom prst="straightConnector1">
            <a:avLst/>
          </a:prstGeom>
          <a:noFill/>
          <a:ln w="6345" cap="flat">
            <a:solidFill>
              <a:srgbClr val="000000"/>
            </a:solidFill>
            <a:prstDash val="solid"/>
            <a:miter/>
          </a:ln>
        </p:spPr>
      </p:cxnSp>
      <p:cxnSp>
        <p:nvCxnSpPr>
          <p:cNvPr id="5" name="Straight Connector 32">
            <a:extLst>
              <a:ext uri="{FF2B5EF4-FFF2-40B4-BE49-F238E27FC236}">
                <a16:creationId xmlns:a16="http://schemas.microsoft.com/office/drawing/2014/main" id="{EAA26B04-6067-E473-BB32-BE50EE6E41C8}"/>
              </a:ext>
            </a:extLst>
          </p:cNvPr>
          <p:cNvCxnSpPr/>
          <p:nvPr/>
        </p:nvCxnSpPr>
        <p:spPr>
          <a:xfrm>
            <a:off x="4597091" y="5514828"/>
            <a:ext cx="6949440" cy="0"/>
          </a:xfrm>
          <a:prstGeom prst="straightConnector1">
            <a:avLst/>
          </a:prstGeom>
          <a:noFill/>
          <a:ln w="6345" cap="flat">
            <a:solidFill>
              <a:srgbClr val="FFFFFF">
                <a:alpha val="65123"/>
              </a:srgbClr>
            </a:solidFill>
            <a:prstDash val="solid"/>
            <a:miter/>
          </a:ln>
        </p:spPr>
      </p:cxnSp>
      <p:cxnSp>
        <p:nvCxnSpPr>
          <p:cNvPr id="6" name="Straight Connector 10">
            <a:extLst>
              <a:ext uri="{FF2B5EF4-FFF2-40B4-BE49-F238E27FC236}">
                <a16:creationId xmlns:a16="http://schemas.microsoft.com/office/drawing/2014/main" id="{5846E4F4-2EC6-DC44-87A7-A2222C86A85C}"/>
              </a:ext>
            </a:extLst>
          </p:cNvPr>
          <p:cNvCxnSpPr/>
          <p:nvPr/>
        </p:nvCxnSpPr>
        <p:spPr>
          <a:xfrm>
            <a:off x="4597091" y="3434102"/>
            <a:ext cx="6949440" cy="0"/>
          </a:xfrm>
          <a:prstGeom prst="straightConnector1">
            <a:avLst/>
          </a:prstGeom>
          <a:noFill/>
          <a:ln w="6345" cap="flat">
            <a:solidFill>
              <a:srgbClr val="000000"/>
            </a:solidFill>
            <a:prstDash val="solid"/>
            <a:miter/>
          </a:ln>
        </p:spPr>
      </p:cxnSp>
      <p:sp>
        <p:nvSpPr>
          <p:cNvPr id="7" name="Text Placeholder 4">
            <a:extLst>
              <a:ext uri="{FF2B5EF4-FFF2-40B4-BE49-F238E27FC236}">
                <a16:creationId xmlns:a16="http://schemas.microsoft.com/office/drawing/2014/main" id="{A304894D-ADE4-D497-E15E-5A2DFD8CAE5B}"/>
              </a:ext>
            </a:extLst>
          </p:cNvPr>
          <p:cNvSpPr txBox="1">
            <a:spLocks noGrp="1"/>
          </p:cNvSpPr>
          <p:nvPr>
            <p:ph type="body" idx="4294967295"/>
          </p:nvPr>
        </p:nvSpPr>
        <p:spPr>
          <a:xfrm>
            <a:off x="4114800" y="1544421"/>
            <a:ext cx="1866903" cy="307777"/>
          </a:xfrm>
        </p:spPr>
        <p:txBody>
          <a:bodyPr>
            <a:spAutoFit/>
          </a:bodyPr>
          <a:lstStyle>
            <a:lvl1pPr algn="r">
              <a:defRPr sz="2000" b="1">
                <a:solidFill>
                  <a:srgbClr val="0047FF"/>
                </a:solidFill>
              </a:defRPr>
            </a:lvl1pPr>
          </a:lstStyle>
          <a:p>
            <a:pPr lvl="0"/>
            <a:r>
              <a:rPr lang="en-US"/>
              <a:t>00:00 – 00:00</a:t>
            </a:r>
          </a:p>
        </p:txBody>
      </p:sp>
      <p:sp>
        <p:nvSpPr>
          <p:cNvPr id="8" name="Text Placeholder 4">
            <a:extLst>
              <a:ext uri="{FF2B5EF4-FFF2-40B4-BE49-F238E27FC236}">
                <a16:creationId xmlns:a16="http://schemas.microsoft.com/office/drawing/2014/main" id="{E722C4EF-A677-1584-3F69-E2118D75CFAB}"/>
              </a:ext>
            </a:extLst>
          </p:cNvPr>
          <p:cNvSpPr txBox="1">
            <a:spLocks noGrp="1"/>
          </p:cNvSpPr>
          <p:nvPr>
            <p:ph type="body" idx="4294967295"/>
          </p:nvPr>
        </p:nvSpPr>
        <p:spPr>
          <a:xfrm>
            <a:off x="6248396" y="1544421"/>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9" name="Text Placeholder 4">
            <a:extLst>
              <a:ext uri="{FF2B5EF4-FFF2-40B4-BE49-F238E27FC236}">
                <a16:creationId xmlns:a16="http://schemas.microsoft.com/office/drawing/2014/main" id="{D814D669-40EC-25ED-4722-34788495E73B}"/>
              </a:ext>
            </a:extLst>
          </p:cNvPr>
          <p:cNvSpPr txBox="1">
            <a:spLocks noGrp="1"/>
          </p:cNvSpPr>
          <p:nvPr>
            <p:ph type="body" idx="4294967295"/>
          </p:nvPr>
        </p:nvSpPr>
        <p:spPr>
          <a:xfrm>
            <a:off x="4114800" y="2237966"/>
            <a:ext cx="1866903" cy="307777"/>
          </a:xfrm>
        </p:spPr>
        <p:txBody>
          <a:bodyPr>
            <a:spAutoFit/>
          </a:bodyPr>
          <a:lstStyle>
            <a:lvl1pPr algn="r">
              <a:defRPr sz="2000" b="1">
                <a:solidFill>
                  <a:srgbClr val="0047FF"/>
                </a:solidFill>
              </a:defRPr>
            </a:lvl1pPr>
          </a:lstStyle>
          <a:p>
            <a:pPr lvl="0"/>
            <a:r>
              <a:rPr lang="en-US"/>
              <a:t>00:00 – 00:00</a:t>
            </a:r>
          </a:p>
        </p:txBody>
      </p:sp>
      <p:sp>
        <p:nvSpPr>
          <p:cNvPr id="10" name="Text Placeholder 4">
            <a:extLst>
              <a:ext uri="{FF2B5EF4-FFF2-40B4-BE49-F238E27FC236}">
                <a16:creationId xmlns:a16="http://schemas.microsoft.com/office/drawing/2014/main" id="{C1F70C74-079C-0CBB-D977-D714A4D6757C}"/>
              </a:ext>
            </a:extLst>
          </p:cNvPr>
          <p:cNvSpPr txBox="1">
            <a:spLocks noGrp="1"/>
          </p:cNvSpPr>
          <p:nvPr>
            <p:ph type="body" idx="4294967295"/>
          </p:nvPr>
        </p:nvSpPr>
        <p:spPr>
          <a:xfrm>
            <a:off x="6248396" y="2237966"/>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1" name="Text Placeholder 4">
            <a:extLst>
              <a:ext uri="{FF2B5EF4-FFF2-40B4-BE49-F238E27FC236}">
                <a16:creationId xmlns:a16="http://schemas.microsoft.com/office/drawing/2014/main" id="{B88ED19A-55F5-FF83-5641-D35774247798}"/>
              </a:ext>
            </a:extLst>
          </p:cNvPr>
          <p:cNvSpPr txBox="1">
            <a:spLocks noGrp="1"/>
          </p:cNvSpPr>
          <p:nvPr>
            <p:ph type="body" idx="4294967295"/>
          </p:nvPr>
        </p:nvSpPr>
        <p:spPr>
          <a:xfrm>
            <a:off x="4114800" y="2931511"/>
            <a:ext cx="1866903" cy="307777"/>
          </a:xfrm>
        </p:spPr>
        <p:txBody>
          <a:bodyPr>
            <a:spAutoFit/>
          </a:bodyPr>
          <a:lstStyle>
            <a:lvl1pPr algn="r">
              <a:defRPr sz="2000" b="1">
                <a:solidFill>
                  <a:srgbClr val="0047FF"/>
                </a:solidFill>
              </a:defRPr>
            </a:lvl1pPr>
          </a:lstStyle>
          <a:p>
            <a:pPr lvl="0"/>
            <a:r>
              <a:rPr lang="en-US"/>
              <a:t>00:00 – 00:00</a:t>
            </a:r>
          </a:p>
        </p:txBody>
      </p:sp>
      <p:sp>
        <p:nvSpPr>
          <p:cNvPr id="12" name="Text Placeholder 4">
            <a:extLst>
              <a:ext uri="{FF2B5EF4-FFF2-40B4-BE49-F238E27FC236}">
                <a16:creationId xmlns:a16="http://schemas.microsoft.com/office/drawing/2014/main" id="{94D66545-32FD-62EF-35A4-22AF84A080C3}"/>
              </a:ext>
            </a:extLst>
          </p:cNvPr>
          <p:cNvSpPr txBox="1">
            <a:spLocks noGrp="1"/>
          </p:cNvSpPr>
          <p:nvPr>
            <p:ph type="body" idx="4294967295"/>
          </p:nvPr>
        </p:nvSpPr>
        <p:spPr>
          <a:xfrm>
            <a:off x="6248396" y="2931511"/>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3" name="Text Placeholder 4">
            <a:extLst>
              <a:ext uri="{FF2B5EF4-FFF2-40B4-BE49-F238E27FC236}">
                <a16:creationId xmlns:a16="http://schemas.microsoft.com/office/drawing/2014/main" id="{B9F1963B-4586-9205-7A24-AC5A57565862}"/>
              </a:ext>
            </a:extLst>
          </p:cNvPr>
          <p:cNvSpPr txBox="1">
            <a:spLocks noGrp="1"/>
          </p:cNvSpPr>
          <p:nvPr>
            <p:ph type="body" idx="4294967295"/>
          </p:nvPr>
        </p:nvSpPr>
        <p:spPr>
          <a:xfrm>
            <a:off x="4114800" y="3625065"/>
            <a:ext cx="1866903" cy="307777"/>
          </a:xfrm>
        </p:spPr>
        <p:txBody>
          <a:bodyPr>
            <a:spAutoFit/>
          </a:bodyPr>
          <a:lstStyle>
            <a:lvl1pPr algn="r">
              <a:defRPr sz="2000" b="1">
                <a:solidFill>
                  <a:srgbClr val="0047FF"/>
                </a:solidFill>
              </a:defRPr>
            </a:lvl1pPr>
          </a:lstStyle>
          <a:p>
            <a:pPr lvl="0"/>
            <a:r>
              <a:rPr lang="en-US"/>
              <a:t>00:00 – 00:00</a:t>
            </a:r>
          </a:p>
        </p:txBody>
      </p:sp>
      <p:sp>
        <p:nvSpPr>
          <p:cNvPr id="14" name="Text Placeholder 4">
            <a:extLst>
              <a:ext uri="{FF2B5EF4-FFF2-40B4-BE49-F238E27FC236}">
                <a16:creationId xmlns:a16="http://schemas.microsoft.com/office/drawing/2014/main" id="{93FD98B7-EC01-A532-890B-36B8BE78E3EC}"/>
              </a:ext>
            </a:extLst>
          </p:cNvPr>
          <p:cNvSpPr txBox="1">
            <a:spLocks noGrp="1"/>
          </p:cNvSpPr>
          <p:nvPr>
            <p:ph type="body" idx="4294967295"/>
          </p:nvPr>
        </p:nvSpPr>
        <p:spPr>
          <a:xfrm>
            <a:off x="6248396" y="3625065"/>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5" name="Text Placeholder 4">
            <a:extLst>
              <a:ext uri="{FF2B5EF4-FFF2-40B4-BE49-F238E27FC236}">
                <a16:creationId xmlns:a16="http://schemas.microsoft.com/office/drawing/2014/main" id="{15C4E610-C96E-B6F2-9ED5-804652A6555A}"/>
              </a:ext>
            </a:extLst>
          </p:cNvPr>
          <p:cNvSpPr txBox="1">
            <a:spLocks noGrp="1"/>
          </p:cNvSpPr>
          <p:nvPr>
            <p:ph type="body" idx="4294967295"/>
          </p:nvPr>
        </p:nvSpPr>
        <p:spPr>
          <a:xfrm>
            <a:off x="4114800" y="4318610"/>
            <a:ext cx="1866903" cy="307777"/>
          </a:xfrm>
        </p:spPr>
        <p:txBody>
          <a:bodyPr>
            <a:spAutoFit/>
          </a:bodyPr>
          <a:lstStyle>
            <a:lvl1pPr algn="r">
              <a:defRPr sz="2000" b="1">
                <a:solidFill>
                  <a:srgbClr val="0047FF"/>
                </a:solidFill>
              </a:defRPr>
            </a:lvl1pPr>
          </a:lstStyle>
          <a:p>
            <a:pPr lvl="0"/>
            <a:r>
              <a:rPr lang="en-US"/>
              <a:t>00:00 – 00:00</a:t>
            </a:r>
          </a:p>
        </p:txBody>
      </p:sp>
      <p:sp>
        <p:nvSpPr>
          <p:cNvPr id="16" name="Text Placeholder 4">
            <a:extLst>
              <a:ext uri="{FF2B5EF4-FFF2-40B4-BE49-F238E27FC236}">
                <a16:creationId xmlns:a16="http://schemas.microsoft.com/office/drawing/2014/main" id="{274E1740-90E5-A4A8-B88C-A1036398D00E}"/>
              </a:ext>
            </a:extLst>
          </p:cNvPr>
          <p:cNvSpPr txBox="1">
            <a:spLocks noGrp="1"/>
          </p:cNvSpPr>
          <p:nvPr>
            <p:ph type="body" idx="4294967295"/>
          </p:nvPr>
        </p:nvSpPr>
        <p:spPr>
          <a:xfrm>
            <a:off x="6248396" y="4318610"/>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7" name="Text Placeholder 4">
            <a:extLst>
              <a:ext uri="{FF2B5EF4-FFF2-40B4-BE49-F238E27FC236}">
                <a16:creationId xmlns:a16="http://schemas.microsoft.com/office/drawing/2014/main" id="{01F988F9-1759-B66B-F605-0490B714560C}"/>
              </a:ext>
            </a:extLst>
          </p:cNvPr>
          <p:cNvSpPr txBox="1">
            <a:spLocks noGrp="1"/>
          </p:cNvSpPr>
          <p:nvPr>
            <p:ph type="body" idx="4294967295"/>
          </p:nvPr>
        </p:nvSpPr>
        <p:spPr>
          <a:xfrm>
            <a:off x="4114800" y="5012155"/>
            <a:ext cx="1866903" cy="307777"/>
          </a:xfrm>
        </p:spPr>
        <p:txBody>
          <a:bodyPr>
            <a:spAutoFit/>
          </a:bodyPr>
          <a:lstStyle>
            <a:lvl1pPr algn="r">
              <a:defRPr sz="2000" b="1">
                <a:solidFill>
                  <a:srgbClr val="0047FF"/>
                </a:solidFill>
              </a:defRPr>
            </a:lvl1pPr>
          </a:lstStyle>
          <a:p>
            <a:pPr lvl="0"/>
            <a:r>
              <a:rPr lang="en-US"/>
              <a:t>00:00 – 00:00</a:t>
            </a:r>
          </a:p>
        </p:txBody>
      </p:sp>
      <p:sp>
        <p:nvSpPr>
          <p:cNvPr id="18" name="Text Placeholder 4">
            <a:extLst>
              <a:ext uri="{FF2B5EF4-FFF2-40B4-BE49-F238E27FC236}">
                <a16:creationId xmlns:a16="http://schemas.microsoft.com/office/drawing/2014/main" id="{2AB71ECF-0B76-4336-DDB2-5C875D580B14}"/>
              </a:ext>
            </a:extLst>
          </p:cNvPr>
          <p:cNvSpPr txBox="1">
            <a:spLocks noGrp="1"/>
          </p:cNvSpPr>
          <p:nvPr>
            <p:ph type="body" idx="4294967295"/>
          </p:nvPr>
        </p:nvSpPr>
        <p:spPr>
          <a:xfrm>
            <a:off x="6248396" y="5012155"/>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cxnSp>
        <p:nvCxnSpPr>
          <p:cNvPr id="19" name="Straight Connector 40">
            <a:extLst>
              <a:ext uri="{FF2B5EF4-FFF2-40B4-BE49-F238E27FC236}">
                <a16:creationId xmlns:a16="http://schemas.microsoft.com/office/drawing/2014/main" id="{F8D0C7E4-D417-8DA7-CA97-2A01375A2076}"/>
              </a:ext>
            </a:extLst>
          </p:cNvPr>
          <p:cNvCxnSpPr/>
          <p:nvPr/>
        </p:nvCxnSpPr>
        <p:spPr>
          <a:xfrm>
            <a:off x="4597091" y="2740529"/>
            <a:ext cx="6949440" cy="0"/>
          </a:xfrm>
          <a:prstGeom prst="straightConnector1">
            <a:avLst/>
          </a:prstGeom>
          <a:noFill/>
          <a:ln w="6345" cap="flat">
            <a:solidFill>
              <a:srgbClr val="000000"/>
            </a:solidFill>
            <a:prstDash val="solid"/>
            <a:miter/>
          </a:ln>
        </p:spPr>
      </p:cxnSp>
      <p:cxnSp>
        <p:nvCxnSpPr>
          <p:cNvPr id="20" name="Straight Connector 41">
            <a:extLst>
              <a:ext uri="{FF2B5EF4-FFF2-40B4-BE49-F238E27FC236}">
                <a16:creationId xmlns:a16="http://schemas.microsoft.com/office/drawing/2014/main" id="{E56856D1-E9A6-81DD-D67F-1882F35B0CD2}"/>
              </a:ext>
            </a:extLst>
          </p:cNvPr>
          <p:cNvCxnSpPr/>
          <p:nvPr/>
        </p:nvCxnSpPr>
        <p:spPr>
          <a:xfrm>
            <a:off x="4597091" y="2046948"/>
            <a:ext cx="6949440" cy="0"/>
          </a:xfrm>
          <a:prstGeom prst="straightConnector1">
            <a:avLst/>
          </a:prstGeom>
          <a:noFill/>
          <a:ln w="6345" cap="flat">
            <a:solidFill>
              <a:srgbClr val="000000"/>
            </a:solidFill>
            <a:prstDash val="solid"/>
            <a:miter/>
          </a:ln>
        </p:spPr>
      </p:cxnSp>
    </p:spTree>
    <p:extLst>
      <p:ext uri="{BB962C8B-B14F-4D97-AF65-F5344CB8AC3E}">
        <p14:creationId xmlns:p14="http://schemas.microsoft.com/office/powerpoint/2010/main" val="1250428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_Header_Half_Page_Photo">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BD19956-F676-F888-616D-0823201D5C92}"/>
              </a:ext>
            </a:extLst>
          </p:cNvPr>
          <p:cNvSpPr txBox="1">
            <a:spLocks noGrp="1"/>
          </p:cNvSpPr>
          <p:nvPr>
            <p:ph type="title"/>
          </p:nvPr>
        </p:nvSpPr>
        <p:spPr>
          <a:xfrm>
            <a:off x="639074" y="1772482"/>
            <a:ext cx="3594734" cy="1846658"/>
          </a:xfrm>
        </p:spPr>
        <p:txBody>
          <a:bodyPr>
            <a:spAutoFit/>
          </a:bodyPr>
          <a:lstStyle>
            <a:lvl1pPr>
              <a:defRPr sz="6000" b="0">
                <a:latin typeface="Calibri Light" pitchFamily="34"/>
                <a:cs typeface="Calibri Light" pitchFamily="34"/>
              </a:defRPr>
            </a:lvl1pPr>
          </a:lstStyle>
          <a:p>
            <a:pPr lvl="0"/>
            <a:r>
              <a:rPr lang="en-US"/>
              <a:t>Section Header</a:t>
            </a:r>
          </a:p>
        </p:txBody>
      </p:sp>
      <p:sp>
        <p:nvSpPr>
          <p:cNvPr id="3" name="Text Placeholder 4">
            <a:extLst>
              <a:ext uri="{FF2B5EF4-FFF2-40B4-BE49-F238E27FC236}">
                <a16:creationId xmlns:a16="http://schemas.microsoft.com/office/drawing/2014/main" id="{0AF89947-082D-ABC3-6168-CB4F6B1719EC}"/>
              </a:ext>
            </a:extLst>
          </p:cNvPr>
          <p:cNvSpPr txBox="1">
            <a:spLocks noGrp="1"/>
          </p:cNvSpPr>
          <p:nvPr>
            <p:ph type="body" idx="4294967295"/>
          </p:nvPr>
        </p:nvSpPr>
        <p:spPr>
          <a:xfrm>
            <a:off x="639074" y="3939610"/>
            <a:ext cx="4554534" cy="276999"/>
          </a:xfrm>
        </p:spPr>
        <p:txBody>
          <a:bodyPr>
            <a:spAutoFit/>
          </a:bodyPr>
          <a:lstStyle>
            <a:lvl1pPr>
              <a:defRPr sz="1800">
                <a:latin typeface="Calibri Light" pitchFamily="34"/>
                <a:cs typeface="Calibri Light" pitchFamily="34"/>
              </a:defRPr>
            </a:lvl1pPr>
          </a:lstStyle>
          <a:p>
            <a:pPr lvl="0"/>
            <a:r>
              <a:rPr lang="en-US"/>
              <a:t>Section description</a:t>
            </a:r>
          </a:p>
        </p:txBody>
      </p:sp>
      <p:sp>
        <p:nvSpPr>
          <p:cNvPr id="4" name="Picture Placeholder 2">
            <a:extLst>
              <a:ext uri="{FF2B5EF4-FFF2-40B4-BE49-F238E27FC236}">
                <a16:creationId xmlns:a16="http://schemas.microsoft.com/office/drawing/2014/main" id="{39BAA30D-791A-518E-3FB0-DF342CD45BD4}"/>
              </a:ext>
            </a:extLst>
          </p:cNvPr>
          <p:cNvSpPr txBox="1">
            <a:spLocks noGrp="1"/>
          </p:cNvSpPr>
          <p:nvPr>
            <p:ph type="pic" idx="4294967295"/>
          </p:nvPr>
        </p:nvSpPr>
        <p:spPr>
          <a:xfrm>
            <a:off x="6096003" y="0"/>
            <a:ext cx="6096003" cy="6858000"/>
          </a:xfrm>
        </p:spPr>
        <p:txBody>
          <a:bodyPr/>
          <a:lstStyle>
            <a:lvl1pPr>
              <a:defRPr/>
            </a:lvl1pPr>
          </a:lstStyle>
          <a:p>
            <a:pPr lvl="0"/>
            <a:r>
              <a:rPr lang="en-US"/>
              <a:t>Click icon to add picture</a:t>
            </a:r>
          </a:p>
        </p:txBody>
      </p:sp>
      <p:sp>
        <p:nvSpPr>
          <p:cNvPr id="5" name="Oval 13">
            <a:extLst>
              <a:ext uri="{FF2B5EF4-FFF2-40B4-BE49-F238E27FC236}">
                <a16:creationId xmlns:a16="http://schemas.microsoft.com/office/drawing/2014/main" id="{2658C9E7-32C4-D859-EA38-F9740975A15F}"/>
              </a:ext>
            </a:extLst>
          </p:cNvPr>
          <p:cNvSpPr/>
          <p:nvPr/>
        </p:nvSpPr>
        <p:spPr>
          <a:xfrm>
            <a:off x="7006461" y="0"/>
            <a:ext cx="1507754" cy="15077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8C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6" name="Text Placeholder 4">
            <a:extLst>
              <a:ext uri="{FF2B5EF4-FFF2-40B4-BE49-F238E27FC236}">
                <a16:creationId xmlns:a16="http://schemas.microsoft.com/office/drawing/2014/main" id="{2C7A63C6-04FD-AF22-771E-FEDA7DEBC75B}"/>
              </a:ext>
            </a:extLst>
          </p:cNvPr>
          <p:cNvSpPr txBox="1">
            <a:spLocks noGrp="1"/>
          </p:cNvSpPr>
          <p:nvPr>
            <p:ph type="body" idx="4294967295"/>
          </p:nvPr>
        </p:nvSpPr>
        <p:spPr>
          <a:xfrm>
            <a:off x="639074" y="1335600"/>
            <a:ext cx="498924" cy="307777"/>
          </a:xfrm>
        </p:spPr>
        <p:txBody>
          <a:bodyPr>
            <a:spAutoFit/>
          </a:bodyPr>
          <a:lstStyle>
            <a:lvl1pPr>
              <a:defRPr sz="2000" b="1">
                <a:solidFill>
                  <a:srgbClr val="0047FF"/>
                </a:solidFill>
              </a:defRPr>
            </a:lvl1pPr>
          </a:lstStyle>
          <a:p>
            <a:pPr lvl="0"/>
            <a:r>
              <a:rPr lang="en-US"/>
              <a:t>01</a:t>
            </a:r>
          </a:p>
        </p:txBody>
      </p:sp>
    </p:spTree>
    <p:extLst>
      <p:ext uri="{BB962C8B-B14F-4D97-AF65-F5344CB8AC3E}">
        <p14:creationId xmlns:p14="http://schemas.microsoft.com/office/powerpoint/2010/main" val="220647718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36">
            <a:extLst>
              <a:ext uri="{FF2B5EF4-FFF2-40B4-BE49-F238E27FC236}">
                <a16:creationId xmlns:a16="http://schemas.microsoft.com/office/drawing/2014/main" id="{BA541BD1-33F0-6FA1-4935-BBA93B43CEB8}"/>
              </a:ext>
            </a:extLst>
          </p:cNvPr>
          <p:cNvSpPr txBox="1"/>
          <p:nvPr/>
        </p:nvSpPr>
        <p:spPr>
          <a:xfrm>
            <a:off x="4429755" y="-53849"/>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pic>
        <p:nvPicPr>
          <p:cNvPr id="3" name="Picture 6">
            <a:extLst>
              <a:ext uri="{FF2B5EF4-FFF2-40B4-BE49-F238E27FC236}">
                <a16:creationId xmlns:a16="http://schemas.microsoft.com/office/drawing/2014/main" id="{C0518CC9-CDEF-482D-B834-F1DD3580E1C6}"/>
              </a:ext>
            </a:extLst>
          </p:cNvPr>
          <p:cNvPicPr>
            <a:picLocks noChangeAspect="1"/>
          </p:cNvPicPr>
          <p:nvPr/>
        </p:nvPicPr>
        <p:blipFill>
          <a:blip r:embed="rId74"/>
          <a:stretch>
            <a:fillRect/>
          </a:stretch>
        </p:blipFill>
        <p:spPr>
          <a:xfrm>
            <a:off x="628650" y="6413446"/>
            <a:ext cx="497433" cy="182880"/>
          </a:xfrm>
          <a:prstGeom prst="rect">
            <a:avLst/>
          </a:prstGeom>
          <a:noFill/>
          <a:ln cap="flat">
            <a:noFill/>
          </a:ln>
        </p:spPr>
      </p:pic>
      <p:sp>
        <p:nvSpPr>
          <p:cNvPr id="4" name="TextBox 22">
            <a:extLst>
              <a:ext uri="{FF2B5EF4-FFF2-40B4-BE49-F238E27FC236}">
                <a16:creationId xmlns:a16="http://schemas.microsoft.com/office/drawing/2014/main" id="{55B1E317-8E53-71F6-0BE1-BD4FD16F3EA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5" name="Text Placeholder 3">
            <a:extLst>
              <a:ext uri="{FF2B5EF4-FFF2-40B4-BE49-F238E27FC236}">
                <a16:creationId xmlns:a16="http://schemas.microsoft.com/office/drawing/2014/main" id="{0AD43E0E-740A-697F-1655-6D093C394948}"/>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66AAB6-2717-4274-B3A9-4E54A37060B8}"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6" name="Title Placeholder 1">
            <a:extLst>
              <a:ext uri="{FF2B5EF4-FFF2-40B4-BE49-F238E27FC236}">
                <a16:creationId xmlns:a16="http://schemas.microsoft.com/office/drawing/2014/main" id="{257301FB-4EE5-26AA-74CC-0FE4EC04C636}"/>
              </a:ext>
            </a:extLst>
          </p:cNvPr>
          <p:cNvSpPr txBox="1">
            <a:spLocks noGrp="1"/>
          </p:cNvSpPr>
          <p:nvPr>
            <p:ph type="title"/>
          </p:nvPr>
        </p:nvSpPr>
        <p:spPr>
          <a:xfrm>
            <a:off x="627058" y="880649"/>
            <a:ext cx="10929932" cy="338556"/>
          </a:xfrm>
          <a:prstGeom prst="rect">
            <a:avLst/>
          </a:prstGeom>
          <a:noFill/>
          <a:ln>
            <a:noFill/>
          </a:ln>
        </p:spPr>
        <p:txBody>
          <a:bodyPr vert="horz" wrap="square" lIns="0" tIns="0" rIns="0" bIns="0" anchor="t" anchorCtr="0" compatLnSpc="1">
            <a:noAutofit/>
          </a:bodyPr>
          <a:lstStyle/>
          <a:p>
            <a:pPr lvl="0"/>
            <a:r>
              <a:rPr lang="en-US"/>
              <a:t>Click to edit Master title style</a:t>
            </a:r>
          </a:p>
        </p:txBody>
      </p:sp>
      <p:sp>
        <p:nvSpPr>
          <p:cNvPr id="7" name="Text Placeholder 2">
            <a:extLst>
              <a:ext uri="{FF2B5EF4-FFF2-40B4-BE49-F238E27FC236}">
                <a16:creationId xmlns:a16="http://schemas.microsoft.com/office/drawing/2014/main" id="{8DE0DC02-26AD-14A1-C2EF-6A41277FEC19}"/>
              </a:ext>
            </a:extLst>
          </p:cNvPr>
          <p:cNvSpPr txBox="1">
            <a:spLocks noGrp="1"/>
          </p:cNvSpPr>
          <p:nvPr>
            <p:ph type="body" idx="1"/>
          </p:nvPr>
        </p:nvSpPr>
        <p:spPr>
          <a:xfrm>
            <a:off x="639421" y="1726853"/>
            <a:ext cx="10929932" cy="4483440"/>
          </a:xfrm>
          <a:prstGeom prst="rect">
            <a:avLst/>
          </a:prstGeom>
          <a:noFill/>
          <a:ln>
            <a:noFill/>
          </a:ln>
        </p:spPr>
        <p:txBody>
          <a:bodyPr vert="horz" wrap="square" lIns="0" tIns="0" rIns="0" bIns="0" anchor="t" anchorCtr="0" compatLnSpc="1">
            <a:normAutofit/>
          </a:bodyPr>
          <a:lstStyle/>
          <a:p>
            <a:pPr lvl="0"/>
            <a:r>
              <a:rPr lang="en-US"/>
              <a:t>Click to edit Master text styles</a:t>
            </a:r>
          </a:p>
          <a:p>
            <a:pPr lvl="1"/>
            <a:r>
              <a:rPr lang="en-US"/>
              <a:t>Second level</a:t>
            </a:r>
          </a:p>
          <a:p>
            <a:pPr lvl="2"/>
            <a:r>
              <a:rPr lang="en-US"/>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Lst>
  <p:txStyles>
    <p:titleStyle>
      <a:lvl1pPr marL="0" marR="0" lvl="0" indent="0" algn="l" defTabSz="914400" rtl="0" fontAlgn="auto" hangingPunct="1">
        <a:lnSpc>
          <a:spcPct val="100000"/>
        </a:lnSpc>
        <a:spcBef>
          <a:spcPts val="0"/>
        </a:spcBef>
        <a:spcAft>
          <a:spcPts val="0"/>
        </a:spcAft>
        <a:buNone/>
        <a:tabLst/>
        <a:defRPr lang="en-US" sz="2200" b="1" i="0" u="none" strike="noStrike" kern="1200" cap="none" spc="0" baseline="0">
          <a:solidFill>
            <a:srgbClr val="000000"/>
          </a:solidFill>
          <a:uFillTx/>
          <a:latin typeface="Calibri Bold"/>
          <a:ea typeface="Calibri" pitchFamily="34"/>
          <a:cs typeface="Calibri" pitchFamily="34"/>
        </a:defRPr>
      </a:lvl1pPr>
    </p:titleStyle>
    <p:bodyStyle>
      <a:lvl1pPr marL="0" marR="0" lvl="0" indent="0" algn="l" defTabSz="914400" rtl="0" fontAlgn="auto" hangingPunct="1">
        <a:lnSpc>
          <a:spcPct val="100000"/>
        </a:lnSpc>
        <a:spcBef>
          <a:spcPts val="600"/>
        </a:spcBef>
        <a:spcAft>
          <a:spcPts val="0"/>
        </a:spcAft>
        <a:buNone/>
        <a:tabLst/>
        <a:defRPr lang="en-US" sz="1400" b="0" i="0" u="none" strike="noStrike" kern="1200" cap="none" spc="0" baseline="0">
          <a:solidFill>
            <a:srgbClr val="060606"/>
          </a:solidFill>
          <a:uFillTx/>
          <a:latin typeface="Calibri"/>
          <a:ea typeface="Calibri" pitchFamily="34"/>
          <a:cs typeface="Calibri" pitchFamily="34"/>
        </a:defRPr>
      </a:lvl1pPr>
      <a:lvl2pPr marL="182880" marR="0" lvl="1" indent="-182880" algn="l" defTabSz="914400" rtl="0" fontAlgn="auto" hangingPunct="1">
        <a:lnSpc>
          <a:spcPct val="100000"/>
        </a:lnSpc>
        <a:spcBef>
          <a:spcPts val="600"/>
        </a:spcBef>
        <a:spcAft>
          <a:spcPts val="0"/>
        </a:spcAft>
        <a:buClr>
          <a:srgbClr val="000000"/>
        </a:buClr>
        <a:buSzPct val="100000"/>
        <a:buFont typeface="Arial" pitchFamily="34"/>
        <a:buChar char="•"/>
        <a:tabLst/>
        <a:defRPr lang="en-US" sz="1400" b="0" i="0" u="none" strike="noStrike" kern="1200" cap="none" spc="0" baseline="0">
          <a:solidFill>
            <a:srgbClr val="000000"/>
          </a:solidFill>
          <a:uFillTx/>
          <a:latin typeface="Calibri"/>
          <a:ea typeface="Human Sans"/>
          <a:cs typeface="Calibri" pitchFamily="34"/>
        </a:defRPr>
      </a:lvl2pPr>
      <a:lvl3pPr marL="365760" marR="0" lvl="2" indent="-182880" algn="l" defTabSz="914400" rtl="0" fontAlgn="auto" hangingPunct="1">
        <a:lnSpc>
          <a:spcPct val="100000"/>
        </a:lnSpc>
        <a:spcBef>
          <a:spcPts val="600"/>
        </a:spcBef>
        <a:spcAft>
          <a:spcPts val="0"/>
        </a:spcAft>
        <a:buSzPct val="100000"/>
        <a:buFont typeface="Courier New" pitchFamily="49"/>
        <a:buChar char="o"/>
        <a:tabLst/>
        <a:defRPr lang="en-US" sz="1200" b="0" i="0" u="none" strike="noStrike" kern="1200" cap="none" spc="0" baseline="0">
          <a:solidFill>
            <a:srgbClr val="000000"/>
          </a:solidFill>
          <a:uFillTx/>
          <a:latin typeface="Calibri"/>
          <a:ea typeface="Human Sans"/>
          <a:cs typeface="Calibri"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ericrommel/ekids/tree/main/homeworks/week-2" TargetMode="External"/><Relationship Id="rId2" Type="http://schemas.openxmlformats.org/officeDocument/2006/relationships/hyperlink" Target="https://github.com/ericrommel/ekids" TargetMode="Externa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2" Type="http://schemas.openxmlformats.org/officeDocument/2006/relationships/hyperlink" Target="https://bedford-computing.co.uk/learning/wp-content/uploads/2015/10/Python-for-Kids.pdf" TargetMode="Externa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name="Slide144">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C39D42A7-0FCF-E035-BFE9-C4AA1EE3296A}"/>
              </a:ext>
            </a:extLst>
          </p:cNvPr>
          <p:cNvSpPr txBox="1">
            <a:spLocks noGrp="1"/>
          </p:cNvSpPr>
          <p:nvPr>
            <p:ph type="body" idx="4294967295"/>
          </p:nvPr>
        </p:nvSpPr>
        <p:spPr>
          <a:xfrm>
            <a:off x="639074" y="5393917"/>
            <a:ext cx="6489697" cy="200052"/>
          </a:xfrm>
        </p:spPr>
        <p:txBody>
          <a:bodyPr>
            <a:spAutoFit/>
          </a:bodyPr>
          <a:lstStyle/>
          <a:p>
            <a:pPr lvl="0">
              <a:spcBef>
                <a:spcPts val="0"/>
              </a:spcBef>
            </a:pPr>
            <a:r>
              <a:rPr lang="en-US" sz="1300" b="1" spc="400">
                <a:solidFill>
                  <a:srgbClr val="0047FF"/>
                </a:solidFill>
                <a:latin typeface="Calibri" pitchFamily="34"/>
              </a:rPr>
              <a:t>MARCH 202</a:t>
            </a:r>
            <a:r>
              <a:rPr lang="uk-UA" sz="1300" b="1" spc="400">
                <a:solidFill>
                  <a:srgbClr val="0047FF"/>
                </a:solidFill>
                <a:latin typeface="Calibri" pitchFamily="34"/>
              </a:rPr>
              <a:t>4</a:t>
            </a:r>
            <a:endParaRPr lang="en-US" sz="1300" b="1" spc="400">
              <a:solidFill>
                <a:srgbClr val="0047FF"/>
              </a:solidFill>
              <a:latin typeface="Calibri" pitchFamily="34"/>
            </a:endParaRPr>
          </a:p>
        </p:txBody>
      </p:sp>
      <p:sp>
        <p:nvSpPr>
          <p:cNvPr id="3" name="Footer Placeholder 2">
            <a:extLst>
              <a:ext uri="{FF2B5EF4-FFF2-40B4-BE49-F238E27FC236}">
                <a16:creationId xmlns:a16="http://schemas.microsoft.com/office/drawing/2014/main" id="{1E7EDB27-7392-82F0-899C-B8E83E847F1F}"/>
              </a:ext>
            </a:extLst>
          </p:cNvPr>
          <p:cNvSpPr txBox="1"/>
          <p:nvPr/>
        </p:nvSpPr>
        <p:spPr>
          <a:xfrm>
            <a:off x="639074" y="6403342"/>
            <a:ext cx="1645920" cy="226057"/>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A0A0A0"/>
                </a:solidFill>
                <a:uFillTx/>
                <a:latin typeface="Calibri"/>
                <a:ea typeface="Calibri" pitchFamily="34"/>
                <a:cs typeface="Calibri" pitchFamily="34"/>
              </a:rPr>
              <a:t>EPAM Proprietary &amp; Confidential.</a:t>
            </a:r>
          </a:p>
        </p:txBody>
      </p:sp>
      <p:sp>
        <p:nvSpPr>
          <p:cNvPr id="4" name="Text Placeholder 6">
            <a:extLst>
              <a:ext uri="{FF2B5EF4-FFF2-40B4-BE49-F238E27FC236}">
                <a16:creationId xmlns:a16="http://schemas.microsoft.com/office/drawing/2014/main" id="{76899361-55AB-A77A-606F-C3CECF6905CC}"/>
              </a:ext>
            </a:extLst>
          </p:cNvPr>
          <p:cNvSpPr txBox="1">
            <a:spLocks noGrp="1"/>
          </p:cNvSpPr>
          <p:nvPr>
            <p:ph type="body" idx="4294967295"/>
          </p:nvPr>
        </p:nvSpPr>
        <p:spPr>
          <a:xfrm>
            <a:off x="639074" y="1653939"/>
            <a:ext cx="10707349" cy="3162662"/>
          </a:xfrm>
        </p:spPr>
        <p:txBody>
          <a:bodyPr>
            <a:spAutoFit/>
          </a:bodyPr>
          <a:lstStyle/>
          <a:p>
            <a:pPr lvl="0">
              <a:lnSpc>
                <a:spcPts val="8200"/>
              </a:lnSpc>
              <a:spcBef>
                <a:spcPts val="0"/>
              </a:spcBef>
            </a:pPr>
            <a:r>
              <a:rPr lang="en-US" sz="8000">
                <a:solidFill>
                  <a:srgbClr val="000000"/>
                </a:solidFill>
                <a:latin typeface="Calibri Light"/>
                <a:ea typeface="Calibri"/>
                <a:cs typeface="Calibri Light"/>
              </a:rPr>
              <a:t>Day 2/3: </a:t>
            </a:r>
            <a:endParaRPr lang="uk-UA" sz="8000">
              <a:solidFill>
                <a:srgbClr val="000000"/>
              </a:solidFill>
              <a:latin typeface="Calibri Light" pitchFamily="34"/>
              <a:cs typeface="Calibri Light" pitchFamily="34"/>
            </a:endParaRPr>
          </a:p>
          <a:p>
            <a:pPr lvl="0">
              <a:lnSpc>
                <a:spcPts val="8200"/>
              </a:lnSpc>
              <a:spcBef>
                <a:spcPts val="0"/>
              </a:spcBef>
            </a:pPr>
            <a:r>
              <a:rPr lang="en-US" sz="8000">
                <a:solidFill>
                  <a:srgbClr val="000000"/>
                </a:solidFill>
                <a:latin typeface="Calibri Light"/>
                <a:ea typeface="Calibri"/>
                <a:cs typeface="Calibri Light"/>
              </a:rPr>
              <a:t>Introduction to Python Basics Part 2</a:t>
            </a:r>
          </a:p>
        </p:txBody>
      </p:sp>
      <p:pic>
        <p:nvPicPr>
          <p:cNvPr id="5" name="Picture 1">
            <a:extLst>
              <a:ext uri="{FF2B5EF4-FFF2-40B4-BE49-F238E27FC236}">
                <a16:creationId xmlns:a16="http://schemas.microsoft.com/office/drawing/2014/main" id="{D962E539-671C-FABA-D734-BF3F4312389B}"/>
              </a:ext>
            </a:extLst>
          </p:cNvPr>
          <p:cNvPicPr>
            <a:picLocks noChangeAspect="1"/>
          </p:cNvPicPr>
          <p:nvPr/>
        </p:nvPicPr>
        <p:blipFill>
          <a:blip r:embed="rId2"/>
          <a:srcRect/>
          <a:stretch>
            <a:fillRect/>
          </a:stretch>
        </p:blipFill>
        <p:spPr>
          <a:xfrm>
            <a:off x="7704670" y="2820539"/>
            <a:ext cx="4487335" cy="4037460"/>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18">
    <p:spTree>
      <p:nvGrpSpPr>
        <p:cNvPr id="1" name=""/>
        <p:cNvGrpSpPr/>
        <p:nvPr/>
      </p:nvGrpSpPr>
      <p:grpSpPr>
        <a:xfrm>
          <a:off x="0" y="0"/>
          <a:ext cx="0" cy="0"/>
          <a:chOff x="0" y="0"/>
          <a:chExt cx="0" cy="0"/>
        </a:xfrm>
      </p:grpSpPr>
      <p:pic>
        <p:nvPicPr>
          <p:cNvPr id="2" name="Picture 5" descr="A close-up of a poster&#10;&#10;Description automatically generated">
            <a:extLst>
              <a:ext uri="{FF2B5EF4-FFF2-40B4-BE49-F238E27FC236}">
                <a16:creationId xmlns:a16="http://schemas.microsoft.com/office/drawing/2014/main" id="{78E40CC3-A298-04EE-42B5-F1429485ECDB}"/>
              </a:ext>
            </a:extLst>
          </p:cNvPr>
          <p:cNvPicPr>
            <a:picLocks noChangeAspect="1"/>
          </p:cNvPicPr>
          <p:nvPr/>
        </p:nvPicPr>
        <p:blipFill>
          <a:blip r:embed="rId2"/>
          <a:stretch>
            <a:fillRect/>
          </a:stretch>
        </p:blipFill>
        <p:spPr>
          <a:xfrm>
            <a:off x="885267" y="5349"/>
            <a:ext cx="10343025" cy="6847301"/>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208">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C006A8E6-822F-99B5-1D88-1A1C60941260}"/>
              </a:ext>
            </a:extLst>
          </p:cNvPr>
          <p:cNvSpPr txBox="1">
            <a:spLocks noGrp="1"/>
          </p:cNvSpPr>
          <p:nvPr>
            <p:ph type="title"/>
          </p:nvPr>
        </p:nvSpPr>
        <p:spPr>
          <a:xfrm>
            <a:off x="924796" y="318741"/>
            <a:ext cx="7329272" cy="643499"/>
          </a:xfrm>
        </p:spPr>
        <p:txBody>
          <a:bodyPr/>
          <a:lstStyle/>
          <a:p>
            <a:pPr lvl="0"/>
            <a:r>
              <a:rPr lang="en-US" sz="4800" b="0">
                <a:latin typeface="Calibri Light"/>
                <a:cs typeface="Calibri Light"/>
              </a:rPr>
              <a:t>Variables</a:t>
            </a:r>
            <a:endParaRPr lang="en-US" sz="2400">
              <a:latin typeface="Calibri Light"/>
              <a:cs typeface="Calibri Light"/>
            </a:endParaRPr>
          </a:p>
        </p:txBody>
      </p:sp>
      <p:sp>
        <p:nvSpPr>
          <p:cNvPr id="3" name="TextBox 10">
            <a:extLst>
              <a:ext uri="{FF2B5EF4-FFF2-40B4-BE49-F238E27FC236}">
                <a16:creationId xmlns:a16="http://schemas.microsoft.com/office/drawing/2014/main" id="{B4F6479B-5F98-69AA-40DA-F55F18EDC15E}"/>
              </a:ext>
            </a:extLst>
          </p:cNvPr>
          <p:cNvSpPr txBox="1"/>
          <p:nvPr/>
        </p:nvSpPr>
        <p:spPr>
          <a:xfrm>
            <a:off x="807049" y="1617802"/>
            <a:ext cx="9419892" cy="3416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you're trying to solve a math problem. Let's say you want to find out how much money you'll have after buying a few items. Now, to keep track of different amounts of money, you would use a piece of paper to write down numbers, right?</a:t>
            </a:r>
            <a:endParaRPr lang="en-US" sz="24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Well, in programming, a variable is like that piece of paper. It's a way to store information so you can use it later in your code. But instead of writing numbers on paper, you give a name to your variable, and you can store different kinds of information in it, not just numbers.</a:t>
            </a:r>
            <a:endParaRPr lang="en-US" sz="2400" b="0" i="0" u="none" strike="noStrike" kern="0" cap="none" spc="0" baseline="0">
              <a:solidFill>
                <a:srgbClr val="000000"/>
              </a:solidFill>
              <a:uFillTx/>
              <a:latin typeface="Calibri"/>
              <a:ea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207">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DB6D0108-DB79-72DA-AA91-98187EE628F6}"/>
              </a:ext>
            </a:extLst>
          </p:cNvPr>
          <p:cNvSpPr txBox="1">
            <a:spLocks noGrp="1"/>
          </p:cNvSpPr>
          <p:nvPr>
            <p:ph type="title"/>
          </p:nvPr>
        </p:nvSpPr>
        <p:spPr>
          <a:xfrm>
            <a:off x="924796" y="318741"/>
            <a:ext cx="7329272" cy="643499"/>
          </a:xfrm>
        </p:spPr>
        <p:txBody>
          <a:bodyPr/>
          <a:lstStyle/>
          <a:p>
            <a:pPr lvl="0"/>
            <a:r>
              <a:rPr lang="en-US" sz="4800" b="0">
                <a:latin typeface="Calibri Light"/>
                <a:cs typeface="Calibri Light"/>
              </a:rPr>
              <a:t>Variables</a:t>
            </a:r>
            <a:endParaRPr lang="en-US" sz="2400">
              <a:latin typeface="Calibri Light"/>
              <a:cs typeface="Calibri Light"/>
            </a:endParaRPr>
          </a:p>
        </p:txBody>
      </p:sp>
      <p:sp>
        <p:nvSpPr>
          <p:cNvPr id="3" name="TextBox 10">
            <a:extLst>
              <a:ext uri="{FF2B5EF4-FFF2-40B4-BE49-F238E27FC236}">
                <a16:creationId xmlns:a16="http://schemas.microsoft.com/office/drawing/2014/main" id="{6BBEDF0D-6D77-38EF-7F0A-EE21723AD763}"/>
              </a:ext>
            </a:extLst>
          </p:cNvPr>
          <p:cNvSpPr txBox="1"/>
          <p:nvPr/>
        </p:nvSpPr>
        <p:spPr>
          <a:xfrm>
            <a:off x="807049" y="1617802"/>
            <a:ext cx="9419892" cy="378565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They are simply containers for storing data values</a:t>
            </a:r>
            <a:endParaRPr lang="en-US" sz="2400" b="0" i="0" u="none" strike="noStrike" kern="0" cap="none" spc="0" baseline="0">
              <a:solidFill>
                <a:srgbClr val="000000"/>
              </a:solidFill>
              <a:uFillTx/>
              <a:latin typeface="Calibri"/>
              <a:ea typeface="Calibri"/>
              <a:cs typeface="Calibri"/>
            </a:endParaRPr>
          </a:p>
          <a:p>
            <a:pPr marL="285750" marR="0" lvl="0" indent="-285750" algn="l" defTabSz="914400" rtl="0" fontAlgn="auto" hangingPunct="1">
              <a:lnSpc>
                <a:spcPct val="10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Python has no command for declaring a variable, so you create one the moment you first assign a value to it</a:t>
            </a:r>
            <a:endParaRPr lang="en-US" sz="2400" b="0" i="0" u="none" strike="noStrike" kern="0" cap="none" spc="0" baseline="0">
              <a:solidFill>
                <a:srgbClr val="000000"/>
              </a:solidFill>
              <a:uFillTx/>
              <a:latin typeface="Calibri"/>
              <a:ea typeface="Calibri"/>
              <a:cs typeface="Calibri"/>
            </a:endParaRPr>
          </a:p>
          <a:p>
            <a:pPr marL="285750" marR="0" lvl="0" indent="-285750" algn="l" defTabSz="914400" rtl="0" fontAlgn="auto" hangingPunct="1">
              <a:lnSpc>
                <a:spcPct val="10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For example, if you want to remember someone's name, you can create a variable called "name" and store their name in it. If you want to remember someone's age, you can create a variable called "age" and store their age in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Here's how you create a variable in Python:</a:t>
            </a:r>
            <a:endParaRPr lang="en-US" sz="2400" b="0" i="0" u="none" strike="noStrike" kern="0" cap="none" spc="0" baseline="0">
              <a:solidFill>
                <a:srgbClr val="000000"/>
              </a:solidFill>
              <a:uFillTx/>
              <a:latin typeface="Calibri"/>
              <a:ea typeface="Calibri"/>
              <a:cs typeface="Calibri"/>
            </a:endParaRPr>
          </a:p>
          <a:p>
            <a:pPr marL="285750" marR="0" lvl="0" indent="-285750" algn="l" defTabSz="914400" rtl="0" fontAlgn="auto" hangingPunct="1">
              <a:lnSpc>
                <a:spcPct val="100000"/>
              </a:lnSpc>
              <a:spcBef>
                <a:spcPts val="0"/>
              </a:spcBef>
              <a:spcAft>
                <a:spcPts val="0"/>
              </a:spcAft>
              <a:buSzPct val="100000"/>
              <a:buFont typeface="Calibri"/>
              <a:buChar char="-"/>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4" name="TextBox 5">
            <a:extLst>
              <a:ext uri="{FF2B5EF4-FFF2-40B4-BE49-F238E27FC236}">
                <a16:creationId xmlns:a16="http://schemas.microsoft.com/office/drawing/2014/main" id="{55AE70EA-643C-EB0E-55B8-DDBA3079C6B3}"/>
              </a:ext>
            </a:extLst>
          </p:cNvPr>
          <p:cNvSpPr txBox="1"/>
          <p:nvPr/>
        </p:nvSpPr>
        <p:spPr>
          <a:xfrm>
            <a:off x="2973756" y="5219139"/>
            <a:ext cx="3554364" cy="1200332"/>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A9B7C6"/>
                </a:solidFill>
                <a:uFillTx/>
                <a:latin typeface="Consolas"/>
              </a:rPr>
              <a:t>name = </a:t>
            </a:r>
            <a:r>
              <a:rPr lang="en-US" sz="3600" b="0" i="0" u="none" strike="noStrike" kern="1200" cap="none" spc="0" baseline="0">
                <a:solidFill>
                  <a:srgbClr val="6A8759"/>
                </a:solidFill>
                <a:uFillTx/>
                <a:latin typeface="Consolas"/>
              </a:rPr>
              <a:t>"John"</a:t>
            </a:r>
            <a:br>
              <a:rPr lang="en-US" sz="3600" b="0" i="0" u="none" strike="noStrike" kern="1200" cap="none" spc="0" baseline="0">
                <a:solidFill>
                  <a:srgbClr val="6A8759"/>
                </a:solidFill>
                <a:uFillTx/>
                <a:latin typeface="Consolas"/>
              </a:rPr>
            </a:br>
            <a:r>
              <a:rPr lang="en-US" sz="3600" b="0" i="0" u="none" strike="noStrike" kern="1200" cap="none" spc="0" baseline="0">
                <a:solidFill>
                  <a:srgbClr val="A9B7C6"/>
                </a:solidFill>
                <a:uFillTx/>
                <a:latin typeface="Consolas"/>
              </a:rPr>
              <a:t>age  = </a:t>
            </a:r>
            <a:r>
              <a:rPr lang="en-US" sz="3600" b="0" i="0" u="none" strike="noStrike" kern="1200" cap="none" spc="0" baseline="0">
                <a:solidFill>
                  <a:srgbClr val="6897BB"/>
                </a:solidFill>
                <a:uFillTx/>
                <a:latin typeface="Consolas"/>
              </a:rPr>
              <a:t>15</a:t>
            </a:r>
            <a:endParaRPr lang="en-US" sz="3600" b="0" i="0" u="none" strike="noStrike" kern="1200" cap="none" spc="0" baseline="0">
              <a:solidFill>
                <a:srgbClr val="000000"/>
              </a:solidFill>
              <a:uFillTx/>
              <a:latin typeface="Consolas"/>
            </a:endParaRPr>
          </a:p>
        </p:txBody>
      </p:sp>
      <p:sp>
        <p:nvSpPr>
          <p:cNvPr id="5" name="Rectangle 1">
            <a:extLst>
              <a:ext uri="{FF2B5EF4-FFF2-40B4-BE49-F238E27FC236}">
                <a16:creationId xmlns:a16="http://schemas.microsoft.com/office/drawing/2014/main" id="{D4C586E5-8208-949A-00B0-4257E4191449}"/>
              </a:ext>
            </a:extLst>
          </p:cNvPr>
          <p:cNvSpPr/>
          <p:nvPr/>
        </p:nvSpPr>
        <p:spPr>
          <a:xfrm>
            <a:off x="2969559" y="5277971"/>
            <a:ext cx="1064553" cy="1008528"/>
          </a:xfrm>
          <a:prstGeom prst="rect">
            <a:avLst/>
          </a:pr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TextBox 7">
            <a:extLst>
              <a:ext uri="{FF2B5EF4-FFF2-40B4-BE49-F238E27FC236}">
                <a16:creationId xmlns:a16="http://schemas.microsoft.com/office/drawing/2014/main" id="{604C9D24-1C23-4665-75D8-C8517E34A1B7}"/>
              </a:ext>
            </a:extLst>
          </p:cNvPr>
          <p:cNvSpPr txBox="1"/>
          <p:nvPr/>
        </p:nvSpPr>
        <p:spPr>
          <a:xfrm>
            <a:off x="649937" y="5591738"/>
            <a:ext cx="274320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0000"/>
                </a:solidFill>
                <a:uFillTx/>
                <a:latin typeface="Calibri"/>
                <a:ea typeface="Calibri"/>
                <a:cs typeface="Calibri"/>
              </a:rPr>
              <a:t>Name of the variables</a:t>
            </a:r>
          </a:p>
        </p:txBody>
      </p:sp>
      <p:sp>
        <p:nvSpPr>
          <p:cNvPr id="7" name="Rectangle 9">
            <a:extLst>
              <a:ext uri="{FF2B5EF4-FFF2-40B4-BE49-F238E27FC236}">
                <a16:creationId xmlns:a16="http://schemas.microsoft.com/office/drawing/2014/main" id="{0345D96F-0FA1-8CE6-2D77-5D157820579B}"/>
              </a:ext>
            </a:extLst>
          </p:cNvPr>
          <p:cNvSpPr/>
          <p:nvPr/>
        </p:nvSpPr>
        <p:spPr>
          <a:xfrm>
            <a:off x="4650437" y="5266761"/>
            <a:ext cx="1636053" cy="1064553"/>
          </a:xfrm>
          <a:prstGeom prst="rect">
            <a:avLst/>
          </a:prstGeom>
          <a:noFill/>
          <a:ln w="28575" cap="flat">
            <a:solidFill>
              <a:srgbClr val="00B05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8" name="TextBox 10">
            <a:extLst>
              <a:ext uri="{FF2B5EF4-FFF2-40B4-BE49-F238E27FC236}">
                <a16:creationId xmlns:a16="http://schemas.microsoft.com/office/drawing/2014/main" id="{A2C3C934-3118-F069-88D9-5A3F40A4C195}"/>
              </a:ext>
            </a:extLst>
          </p:cNvPr>
          <p:cNvSpPr txBox="1"/>
          <p:nvPr/>
        </p:nvSpPr>
        <p:spPr>
          <a:xfrm>
            <a:off x="6533031" y="5591738"/>
            <a:ext cx="274320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B050"/>
                </a:solidFill>
                <a:uFillTx/>
                <a:latin typeface="Calibri"/>
                <a:ea typeface="Calibri"/>
                <a:cs typeface="Calibri"/>
              </a:rPr>
              <a:t>Value of the variables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206">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E644790D-7403-4681-C09B-A269E4354E77}"/>
              </a:ext>
            </a:extLst>
          </p:cNvPr>
          <p:cNvSpPr txBox="1">
            <a:spLocks noGrp="1"/>
          </p:cNvSpPr>
          <p:nvPr>
            <p:ph type="title"/>
          </p:nvPr>
        </p:nvSpPr>
        <p:spPr>
          <a:xfrm>
            <a:off x="924796" y="318741"/>
            <a:ext cx="7329272" cy="643499"/>
          </a:xfrm>
        </p:spPr>
        <p:txBody>
          <a:bodyPr/>
          <a:lstStyle/>
          <a:p>
            <a:pPr lvl="0"/>
            <a:r>
              <a:rPr lang="en-US" sz="4800" b="0">
                <a:latin typeface="Calibri Light"/>
                <a:cs typeface="Calibri Light"/>
              </a:rPr>
              <a:t>Variables</a:t>
            </a:r>
            <a:endParaRPr lang="en-US" sz="2400">
              <a:latin typeface="Calibri Light"/>
              <a:cs typeface="Calibri Light"/>
            </a:endParaRPr>
          </a:p>
        </p:txBody>
      </p:sp>
      <p:sp>
        <p:nvSpPr>
          <p:cNvPr id="3" name="TextBox 10">
            <a:extLst>
              <a:ext uri="{FF2B5EF4-FFF2-40B4-BE49-F238E27FC236}">
                <a16:creationId xmlns:a16="http://schemas.microsoft.com/office/drawing/2014/main" id="{5781A947-62F9-3EAA-00FB-271F7ED65225}"/>
              </a:ext>
            </a:extLst>
          </p:cNvPr>
          <p:cNvSpPr txBox="1"/>
          <p:nvPr/>
        </p:nvSpPr>
        <p:spPr>
          <a:xfrm>
            <a:off x="-2578" y="1617802"/>
            <a:ext cx="12205950" cy="3108539"/>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cs typeface="Calibri"/>
              </a:rPr>
              <a:t>first_name = </a:t>
            </a:r>
            <a:r>
              <a:rPr lang="en-US" sz="2800" b="0" i="0" u="none" strike="noStrike" kern="0" cap="none" spc="0" baseline="0">
                <a:solidFill>
                  <a:srgbClr val="6A8759"/>
                </a:solidFill>
                <a:uFillTx/>
                <a:latin typeface="Consolas"/>
                <a:cs typeface="Calibri"/>
              </a:rPr>
              <a:t>"John"</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second_name = </a:t>
            </a:r>
            <a:r>
              <a:rPr lang="en-US" sz="2800" b="0" i="0" u="none" strike="noStrike" kern="0" cap="none" spc="0" baseline="0">
                <a:solidFill>
                  <a:srgbClr val="6A8759"/>
                </a:solidFill>
                <a:uFillTx/>
                <a:latin typeface="Consolas"/>
                <a:cs typeface="Calibri"/>
              </a:rPr>
              <a:t>"Due"</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first_name = second_name</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cs typeface="Calibri"/>
              </a:rPr>
              <a:t>day_of_birth =</a:t>
            </a:r>
            <a:r>
              <a:rPr lang="en-US" sz="2800" b="0" i="0" u="none" strike="noStrike" kern="0" cap="none" spc="0" baseline="0">
                <a:solidFill>
                  <a:srgbClr val="6A8759"/>
                </a:solidFill>
                <a:uFillTx/>
                <a:latin typeface="Consolas"/>
                <a:cs typeface="Calibri"/>
              </a:rPr>
              <a:t> </a:t>
            </a:r>
            <a:r>
              <a:rPr lang="en-US" sz="2800" b="0" i="0" u="none" strike="noStrike" kern="0" cap="none" spc="0" baseline="0">
                <a:solidFill>
                  <a:srgbClr val="6897BB"/>
                </a:solidFill>
                <a:uFillTx/>
                <a:latin typeface="Consolas"/>
                <a:cs typeface="Calibri"/>
              </a:rPr>
              <a:t>7</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month_of_birth = </a:t>
            </a:r>
            <a:r>
              <a:rPr lang="en-US" sz="2800" b="0" i="0" u="none" strike="noStrike" kern="0" cap="none" spc="0" baseline="0">
                <a:solidFill>
                  <a:srgbClr val="6897BB"/>
                </a:solidFill>
                <a:uFillTx/>
                <a:latin typeface="Consolas"/>
                <a:cs typeface="Calibri"/>
              </a:rPr>
              <a:t>11</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year_of_birth = </a:t>
            </a:r>
            <a:r>
              <a:rPr lang="en-US" sz="2800" b="0" i="0" u="none" strike="noStrike" kern="0" cap="none" spc="0" baseline="0">
                <a:solidFill>
                  <a:srgbClr val="6897BB"/>
                </a:solidFill>
                <a:uFillTx/>
                <a:latin typeface="Consolas"/>
                <a:cs typeface="Calibri"/>
              </a:rPr>
              <a:t>2009</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ea typeface="Calibri"/>
                <a:cs typeface="Calibri"/>
              </a:rPr>
              <a:t>one, two, three = </a:t>
            </a:r>
            <a:r>
              <a:rPr lang="en-US" sz="2800" b="0" i="0" u="none" strike="noStrike" kern="0" cap="none" spc="0" baseline="0">
                <a:solidFill>
                  <a:srgbClr val="6897BB"/>
                </a:solidFill>
                <a:uFillTx/>
                <a:latin typeface="Consolas"/>
                <a:ea typeface="Calibri"/>
                <a:cs typeface="Calibri"/>
              </a:rPr>
              <a:t>1</a:t>
            </a:r>
            <a:r>
              <a:rPr lang="en-US" sz="2800" b="0" i="0" u="none" strike="noStrike" kern="0" cap="none" spc="0" baseline="0">
                <a:solidFill>
                  <a:srgbClr val="A9B7C6"/>
                </a:solidFill>
                <a:uFillTx/>
                <a:latin typeface="Consolas"/>
                <a:ea typeface="Calibri"/>
                <a:cs typeface="Calibri"/>
              </a:rPr>
              <a:t>,</a:t>
            </a:r>
            <a:r>
              <a:rPr lang="en-US" sz="2800" b="0" i="0" u="none" strike="noStrike" kern="0" cap="none" spc="0" baseline="0">
                <a:solidFill>
                  <a:srgbClr val="6897BB"/>
                </a:solidFill>
                <a:uFillTx/>
                <a:latin typeface="Consolas"/>
                <a:ea typeface="Calibri"/>
                <a:cs typeface="Calibri"/>
              </a:rPr>
              <a:t> 2</a:t>
            </a:r>
            <a:r>
              <a:rPr lang="en-US" sz="2800" b="0" i="0" u="none" strike="noStrike" kern="0" cap="none" spc="0" baseline="0">
                <a:solidFill>
                  <a:srgbClr val="A9B7C6"/>
                </a:solidFill>
                <a:uFillTx/>
                <a:latin typeface="Consolas"/>
                <a:ea typeface="Calibri"/>
                <a:cs typeface="Calibri"/>
              </a:rPr>
              <a:t>,</a:t>
            </a:r>
            <a:r>
              <a:rPr lang="en-US" sz="2800" b="0" i="0" u="none" strike="noStrike" kern="0" cap="none" spc="0" baseline="0">
                <a:solidFill>
                  <a:srgbClr val="6897BB"/>
                </a:solidFill>
                <a:uFillTx/>
                <a:latin typeface="Consolas"/>
                <a:ea typeface="Calibri"/>
                <a:cs typeface="Calibri"/>
              </a:rPr>
              <a:t> 3</a:t>
            </a:r>
            <a:endParaRPr lang="en-US" sz="1800" b="0" i="0" u="none" strike="noStrike" kern="0" cap="none" spc="0" baseline="0">
              <a:solidFill>
                <a:srgbClr val="000000"/>
              </a:solidFill>
              <a:uFillTx/>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214">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2D5D785B-133D-0B2A-55AA-5D8A1E6933F5}"/>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a:cs typeface="Calibri Light"/>
              </a:rPr>
              <a:t>Constants</a:t>
            </a:r>
            <a:endParaRPr lang="en-US" sz="2400">
              <a:latin typeface="Calibri Light"/>
              <a:cs typeface="Calibri Light"/>
            </a:endParaRPr>
          </a:p>
        </p:txBody>
      </p:sp>
      <p:sp>
        <p:nvSpPr>
          <p:cNvPr id="3" name="TextBox 10">
            <a:extLst>
              <a:ext uri="{FF2B5EF4-FFF2-40B4-BE49-F238E27FC236}">
                <a16:creationId xmlns:a16="http://schemas.microsoft.com/office/drawing/2014/main" id="{0CDE43AA-EE6F-9168-E663-68F1C9EBB36D}"/>
              </a:ext>
            </a:extLst>
          </p:cNvPr>
          <p:cNvSpPr txBox="1"/>
          <p:nvPr/>
        </p:nvSpPr>
        <p:spPr>
          <a:xfrm>
            <a:off x="807049" y="1617802"/>
            <a:ext cx="9419892" cy="332399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Constants are like variables, but their value doesn't change throughout the program</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 have something that stays the same, like the value of pi (π) in math. It's always the same, right? Constants are used to store such unchanging values.</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Here's a simple example using a constant for the value of pi:</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4" name="TextBox 3">
            <a:extLst>
              <a:ext uri="{FF2B5EF4-FFF2-40B4-BE49-F238E27FC236}">
                <a16:creationId xmlns:a16="http://schemas.microsoft.com/office/drawing/2014/main" id="{307C5511-A558-B233-44B6-E7C271B685ED}"/>
              </a:ext>
            </a:extLst>
          </p:cNvPr>
          <p:cNvSpPr txBox="1"/>
          <p:nvPr/>
        </p:nvSpPr>
        <p:spPr>
          <a:xfrm>
            <a:off x="2895319" y="5151903"/>
            <a:ext cx="4764600" cy="646334"/>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A9B7C6"/>
                </a:solidFill>
                <a:uFillTx/>
                <a:latin typeface="Consolas"/>
              </a:rPr>
              <a:t>PI = </a:t>
            </a:r>
            <a:r>
              <a:rPr lang="en-US" sz="3600" b="0" i="0" u="none" strike="noStrike" kern="1200" cap="none" spc="0" baseline="0">
                <a:solidFill>
                  <a:srgbClr val="6897BB"/>
                </a:solidFill>
                <a:uFillTx/>
                <a:latin typeface="Consolas"/>
              </a:rPr>
              <a:t>3.14159</a:t>
            </a:r>
            <a:endParaRPr lang="en-US" sz="3600" b="0" i="0" u="none" strike="noStrike" kern="1200" cap="none" spc="0" baseline="0">
              <a:solidFill>
                <a:srgbClr val="000000"/>
              </a:solidFill>
              <a:uFillTx/>
              <a:latin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215">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AACB326-B4A5-5D0F-68DB-E9A9C0C879F3}"/>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a:cs typeface="Calibri Light"/>
              </a:rPr>
              <a:t>Constants</a:t>
            </a:r>
            <a:endParaRPr lang="en-US" sz="2400">
              <a:latin typeface="Calibri Light"/>
              <a:cs typeface="Calibri Light"/>
            </a:endParaRPr>
          </a:p>
        </p:txBody>
      </p:sp>
      <p:sp>
        <p:nvSpPr>
          <p:cNvPr id="3" name="TextBox 10">
            <a:extLst>
              <a:ext uri="{FF2B5EF4-FFF2-40B4-BE49-F238E27FC236}">
                <a16:creationId xmlns:a16="http://schemas.microsoft.com/office/drawing/2014/main" id="{F87BDE14-CF30-FABC-21CB-F155B78D63AB}"/>
              </a:ext>
            </a:extLst>
          </p:cNvPr>
          <p:cNvSpPr txBox="1"/>
          <p:nvPr/>
        </p:nvSpPr>
        <p:spPr>
          <a:xfrm>
            <a:off x="807049" y="1617802"/>
            <a:ext cx="9419892"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Python programmers follow a convention of using </a:t>
            </a:r>
            <a:r>
              <a:rPr lang="en-US" sz="2400" b="1" i="0" u="none" strike="noStrike" kern="0" cap="none" spc="0" baseline="0">
                <a:solidFill>
                  <a:srgbClr val="0D0D0D"/>
                </a:solidFill>
                <a:uFillTx/>
                <a:latin typeface="Calibri"/>
                <a:ea typeface="Calibri"/>
                <a:cs typeface="Calibri"/>
              </a:rPr>
              <a:t>UPPER CASE</a:t>
            </a:r>
            <a:r>
              <a:rPr lang="en-US" sz="2400" b="0" i="0" u="none" strike="noStrike" kern="0" cap="none" spc="0" baseline="0">
                <a:solidFill>
                  <a:srgbClr val="0D0D0D"/>
                </a:solidFill>
                <a:uFillTx/>
                <a:latin typeface="Calibri"/>
                <a:ea typeface="Calibri"/>
                <a:cs typeface="Calibri"/>
              </a:rPr>
              <a:t> letters and underscores ("_") to represent constants to make it clear that the value should not be changed</a:t>
            </a:r>
          </a:p>
        </p:txBody>
      </p:sp>
      <p:sp>
        <p:nvSpPr>
          <p:cNvPr id="4" name="TextBox 10">
            <a:extLst>
              <a:ext uri="{FF2B5EF4-FFF2-40B4-BE49-F238E27FC236}">
                <a16:creationId xmlns:a16="http://schemas.microsoft.com/office/drawing/2014/main" id="{F0453846-5805-125C-F289-71E8934F7690}"/>
              </a:ext>
            </a:extLst>
          </p:cNvPr>
          <p:cNvSpPr txBox="1"/>
          <p:nvPr/>
        </p:nvSpPr>
        <p:spPr>
          <a:xfrm>
            <a:off x="-2578" y="2917685"/>
            <a:ext cx="12205950" cy="3970315"/>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cs typeface="Calibri"/>
              </a:rPr>
              <a:t>PI = </a:t>
            </a:r>
            <a:r>
              <a:rPr lang="en-US" sz="2800" b="0" i="0" u="none" strike="noStrike" kern="0" cap="none" spc="0" baseline="0">
                <a:solidFill>
                  <a:srgbClr val="6897BB"/>
                </a:solidFill>
                <a:uFillTx/>
                <a:latin typeface="Consolas"/>
                <a:cs typeface="Calibri"/>
              </a:rPr>
              <a:t>3.141592653589793</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SECONDS_IN_AN_HOUR = </a:t>
            </a:r>
            <a:r>
              <a:rPr lang="en-US" sz="2800" b="0" i="0" u="none" strike="noStrike" kern="0" cap="none" spc="0" baseline="0">
                <a:solidFill>
                  <a:srgbClr val="6897BB"/>
                </a:solidFill>
                <a:uFillTx/>
                <a:latin typeface="Consolas"/>
                <a:cs typeface="Calibri"/>
              </a:rPr>
              <a:t>3600</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ABSOLUTE_ZERO_IN_CELSIUS = </a:t>
            </a:r>
            <a:r>
              <a:rPr lang="en-US" sz="2800" b="0" i="0" u="none" strike="noStrike" kern="0" cap="none" spc="0" baseline="0">
                <a:solidFill>
                  <a:srgbClr val="6897BB"/>
                </a:solidFill>
                <a:uFillTx/>
                <a:latin typeface="Consolas"/>
                <a:cs typeface="Calibri"/>
              </a:rPr>
              <a:t>-273.15</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BASE_URL = </a:t>
            </a:r>
            <a:r>
              <a:rPr lang="en-US" sz="2800" b="0" i="0" u="none" strike="noStrike" kern="0" cap="none" spc="0" baseline="0">
                <a:solidFill>
                  <a:srgbClr val="6A8759"/>
                </a:solidFill>
                <a:uFillTx/>
                <a:latin typeface="Consolas"/>
                <a:cs typeface="Calibri"/>
              </a:rPr>
              <a:t>"https://www.epam.com"</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TOKEN_CHATGPT </a:t>
            </a:r>
            <a:r>
              <a:rPr lang="en-US" sz="2800" b="0" i="0" u="none" strike="noStrike" kern="0" cap="none" spc="0" baseline="0">
                <a:solidFill>
                  <a:srgbClr val="6A8759"/>
                </a:solidFill>
                <a:uFillTx/>
                <a:latin typeface="Consolas"/>
                <a:cs typeface="Calibri"/>
              </a:rPr>
              <a:t>"12345678-1234-5678-1234-567812345678"</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USERNAME = </a:t>
            </a:r>
            <a:r>
              <a:rPr lang="en-US" sz="2800" b="0" i="0" u="none" strike="noStrike" kern="0" cap="none" spc="0" baseline="0">
                <a:solidFill>
                  <a:srgbClr val="6A8759"/>
                </a:solidFill>
                <a:uFillTx/>
                <a:latin typeface="Consolas"/>
                <a:cs typeface="Calibri"/>
              </a:rPr>
              <a:t>"my_user_name"</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PASSWORD = </a:t>
            </a:r>
            <a:r>
              <a:rPr lang="en-US" sz="2800" b="0" i="0" u="none" strike="noStrike" kern="0" cap="none" spc="0" baseline="0">
                <a:solidFill>
                  <a:srgbClr val="6A8759"/>
                </a:solidFill>
                <a:uFillTx/>
                <a:latin typeface="Consolas"/>
                <a:cs typeface="Calibri"/>
              </a:rPr>
              <a:t>"12345678</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DAYS_OF_WEEK = [</a:t>
            </a:r>
            <a:r>
              <a:rPr lang="en-US" sz="2800" b="0" i="0" u="none" strike="noStrike" kern="0" cap="none" spc="0" baseline="0">
                <a:solidFill>
                  <a:srgbClr val="6A8759"/>
                </a:solidFill>
                <a:uFillTx/>
                <a:latin typeface="Consolas"/>
                <a:cs typeface="Calibri"/>
              </a:rPr>
              <a:t>"Mon"</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"Tue"</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"Wed"</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"Thu"</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"Fri"</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"Sat"</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"Sun"</a:t>
            </a:r>
            <a:r>
              <a:rPr lang="en-US" sz="2800" b="0" i="0" u="none" strike="noStrike" kern="0" cap="none" spc="0" baseline="0">
                <a:solidFill>
                  <a:srgbClr val="A9B7C6"/>
                </a:solidFill>
                <a:uFillTx/>
                <a:latin typeface="Consolas"/>
                <a:cs typeface="Calibri"/>
              </a:rPr>
              <a:t>]</a:t>
            </a:r>
            <a:endParaRPr lang="en-US" sz="1800" b="0" i="0" u="none" strike="noStrike" kern="0" cap="none" spc="0" baseline="0">
              <a:solidFill>
                <a:srgbClr val="000000"/>
              </a:solidFill>
              <a:uFillTx/>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202">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E42EE32B-714C-8F36-5E80-5CA5536F995D}"/>
              </a:ext>
            </a:extLst>
          </p:cNvPr>
          <p:cNvGraphicFramePr>
            <a:graphicFrameLocks noGrp="1"/>
          </p:cNvGraphicFramePr>
          <p:nvPr/>
        </p:nvGraphicFramePr>
        <p:xfrm>
          <a:off x="658770" y="2018986"/>
          <a:ext cx="4552715" cy="2966692"/>
        </p:xfrm>
        <a:graphic>
          <a:graphicData uri="http://schemas.openxmlformats.org/drawingml/2006/table">
            <a:tbl>
              <a:tblPr firstRow="1" bandRow="1">
                <a:effectLst/>
                <a:tableStyleId>{5C22544A-7EE6-4342-B048-85BDC9FD1C3A}</a:tableStyleId>
              </a:tblPr>
              <a:tblGrid>
                <a:gridCol w="1716914">
                  <a:extLst>
                    <a:ext uri="{9D8B030D-6E8A-4147-A177-3AD203B41FA5}">
                      <a16:colId xmlns:a16="http://schemas.microsoft.com/office/drawing/2014/main" val="3317653279"/>
                    </a:ext>
                  </a:extLst>
                </a:gridCol>
                <a:gridCol w="2835801">
                  <a:extLst>
                    <a:ext uri="{9D8B030D-6E8A-4147-A177-3AD203B41FA5}">
                      <a16:colId xmlns:a16="http://schemas.microsoft.com/office/drawing/2014/main" val="363598921"/>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361149048"/>
                  </a:ext>
                </a:extLst>
              </a:tr>
              <a:tr h="370844">
                <a:tc>
                  <a:txBody>
                    <a:bodyPr/>
                    <a:lstStyle/>
                    <a:p>
                      <a:pPr lvl="0"/>
                      <a:r>
                        <a:rPr lang="en-US" sz="1600"/>
                        <a:t>+</a:t>
                      </a:r>
                    </a:p>
                  </a:txBody>
                  <a:tcPr/>
                </a:tc>
                <a:tc>
                  <a:txBody>
                    <a:bodyPr/>
                    <a:lstStyle/>
                    <a:p>
                      <a:pPr lvl="0">
                        <a:buNone/>
                      </a:pPr>
                      <a:r>
                        <a:rPr lang="en-US" sz="1600"/>
                        <a:t>Addition</a:t>
                      </a:r>
                    </a:p>
                  </a:txBody>
                  <a:tcPr/>
                </a:tc>
                <a:extLst>
                  <a:ext uri="{0D108BD9-81ED-4DB2-BD59-A6C34878D82A}">
                    <a16:rowId xmlns:a16="http://schemas.microsoft.com/office/drawing/2014/main" val="152494772"/>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Subtraction</a:t>
                      </a:r>
                    </a:p>
                  </a:txBody>
                  <a:tcPr/>
                </a:tc>
                <a:extLst>
                  <a:ext uri="{0D108BD9-81ED-4DB2-BD59-A6C34878D82A}">
                    <a16:rowId xmlns:a16="http://schemas.microsoft.com/office/drawing/2014/main" val="2090856113"/>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Multiplication</a:t>
                      </a:r>
                    </a:p>
                  </a:txBody>
                  <a:tcPr/>
                </a:tc>
                <a:extLst>
                  <a:ext uri="{0D108BD9-81ED-4DB2-BD59-A6C34878D82A}">
                    <a16:rowId xmlns:a16="http://schemas.microsoft.com/office/drawing/2014/main" val="1257325942"/>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Division</a:t>
                      </a:r>
                    </a:p>
                  </a:txBody>
                  <a:tcPr/>
                </a:tc>
                <a:extLst>
                  <a:ext uri="{0D108BD9-81ED-4DB2-BD59-A6C34878D82A}">
                    <a16:rowId xmlns:a16="http://schemas.microsoft.com/office/drawing/2014/main" val="2836607089"/>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Modulus</a:t>
                      </a:r>
                    </a:p>
                  </a:txBody>
                  <a:tcPr/>
                </a:tc>
                <a:extLst>
                  <a:ext uri="{0D108BD9-81ED-4DB2-BD59-A6C34878D82A}">
                    <a16:rowId xmlns:a16="http://schemas.microsoft.com/office/drawing/2014/main" val="2551531751"/>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Floor division</a:t>
                      </a:r>
                    </a:p>
                  </a:txBody>
                  <a:tcPr/>
                </a:tc>
                <a:extLst>
                  <a:ext uri="{0D108BD9-81ED-4DB2-BD59-A6C34878D82A}">
                    <a16:rowId xmlns:a16="http://schemas.microsoft.com/office/drawing/2014/main" val="1225333631"/>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Exponentiation</a:t>
                      </a:r>
                    </a:p>
                  </a:txBody>
                  <a:tcPr/>
                </a:tc>
                <a:extLst>
                  <a:ext uri="{0D108BD9-81ED-4DB2-BD59-A6C34878D82A}">
                    <a16:rowId xmlns:a16="http://schemas.microsoft.com/office/drawing/2014/main" val="1413668916"/>
                  </a:ext>
                </a:extLst>
              </a:tr>
            </a:tbl>
          </a:graphicData>
        </a:graphic>
      </p:graphicFrame>
      <p:sp>
        <p:nvSpPr>
          <p:cNvPr id="3" name="TextBox 2">
            <a:extLst>
              <a:ext uri="{FF2B5EF4-FFF2-40B4-BE49-F238E27FC236}">
                <a16:creationId xmlns:a16="http://schemas.microsoft.com/office/drawing/2014/main" id="{3C81ADD4-E052-2616-5B2F-D61FD5D30658}"/>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Arithmetic Operators</a:t>
            </a:r>
            <a:endParaRPr lang="en-US" sz="2400" b="1" i="0" u="none" strike="noStrike" kern="1200" cap="none" spc="0" baseline="0">
              <a:solidFill>
                <a:srgbClr val="000000"/>
              </a:solidFill>
              <a:uFillTx/>
              <a:latin typeface="Calibri Light"/>
              <a:cs typeface="Calibri Light"/>
            </a:endParaRPr>
          </a:p>
        </p:txBody>
      </p:sp>
      <p:sp>
        <p:nvSpPr>
          <p:cNvPr id="4" name="Title 5">
            <a:extLst>
              <a:ext uri="{FF2B5EF4-FFF2-40B4-BE49-F238E27FC236}">
                <a16:creationId xmlns:a16="http://schemas.microsoft.com/office/drawing/2014/main" id="{81C1ECD5-8269-B68B-F378-47D69CD583F9}"/>
              </a:ext>
            </a:extLst>
          </p:cNvPr>
          <p:cNvSpPr txBox="1"/>
          <p:nvPr/>
        </p:nvSpPr>
        <p:spPr>
          <a:xfrm>
            <a:off x="924796" y="318741"/>
            <a:ext cx="7329272"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95">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A22C06BC-A40F-FE23-1420-EBB289973C99}"/>
              </a:ext>
            </a:extLst>
          </p:cNvPr>
          <p:cNvGraphicFramePr>
            <a:graphicFrameLocks noGrp="1"/>
          </p:cNvGraphicFramePr>
          <p:nvPr/>
        </p:nvGraphicFramePr>
        <p:xfrm>
          <a:off x="659126" y="1951101"/>
          <a:ext cx="4552715" cy="3337536"/>
        </p:xfrm>
        <a:graphic>
          <a:graphicData uri="http://schemas.openxmlformats.org/drawingml/2006/table">
            <a:tbl>
              <a:tblPr firstRow="1" bandRow="1">
                <a:effectLst/>
                <a:tableStyleId>{5C22544A-7EE6-4342-B048-85BDC9FD1C3A}</a:tableStyleId>
              </a:tblPr>
              <a:tblGrid>
                <a:gridCol w="1716914">
                  <a:extLst>
                    <a:ext uri="{9D8B030D-6E8A-4147-A177-3AD203B41FA5}">
                      <a16:colId xmlns:a16="http://schemas.microsoft.com/office/drawing/2014/main" val="512978581"/>
                    </a:ext>
                  </a:extLst>
                </a:gridCol>
                <a:gridCol w="2835801">
                  <a:extLst>
                    <a:ext uri="{9D8B030D-6E8A-4147-A177-3AD203B41FA5}">
                      <a16:colId xmlns:a16="http://schemas.microsoft.com/office/drawing/2014/main" val="1637431391"/>
                    </a:ext>
                  </a:extLst>
                </a:gridCol>
              </a:tblGrid>
              <a:tr h="370844">
                <a:tc>
                  <a:txBody>
                    <a:bodyPr/>
                    <a:lstStyle/>
                    <a:p>
                      <a:pPr lvl="0"/>
                      <a:r>
                        <a:rPr lang="en-US" sz="1600"/>
                        <a:t>Operator</a:t>
                      </a:r>
                    </a:p>
                  </a:txBody>
                  <a:tcPr/>
                </a:tc>
                <a:tc>
                  <a:txBody>
                    <a:bodyPr/>
                    <a:lstStyle/>
                    <a:p>
                      <a:pPr lvl="0"/>
                      <a:r>
                        <a:rPr lang="en-US" sz="1600"/>
                        <a:t>Example</a:t>
                      </a:r>
                    </a:p>
                  </a:txBody>
                  <a:tcPr/>
                </a:tc>
                <a:extLst>
                  <a:ext uri="{0D108BD9-81ED-4DB2-BD59-A6C34878D82A}">
                    <a16:rowId xmlns:a16="http://schemas.microsoft.com/office/drawing/2014/main" val="1816309177"/>
                  </a:ext>
                </a:extLst>
              </a:tr>
              <a:tr h="370844">
                <a:tc>
                  <a:txBody>
                    <a:bodyPr/>
                    <a:lstStyle/>
                    <a:p>
                      <a:pPr lvl="0"/>
                      <a:r>
                        <a:rPr lang="en-US" sz="1600"/>
                        <a:t>=</a:t>
                      </a:r>
                    </a:p>
                  </a:txBody>
                  <a:tcPr/>
                </a:tc>
                <a:tc>
                  <a:txBody>
                    <a:bodyPr/>
                    <a:lstStyle/>
                    <a:p>
                      <a:pPr lvl="0"/>
                      <a:r>
                        <a:rPr lang="en-US" sz="1600"/>
                        <a:t>x = 5</a:t>
                      </a:r>
                    </a:p>
                  </a:txBody>
                  <a:tcPr/>
                </a:tc>
                <a:extLst>
                  <a:ext uri="{0D108BD9-81ED-4DB2-BD59-A6C34878D82A}">
                    <a16:rowId xmlns:a16="http://schemas.microsoft.com/office/drawing/2014/main" val="1320382614"/>
                  </a:ext>
                </a:extLst>
              </a:tr>
              <a:tr h="370844">
                <a:tc>
                  <a:txBody>
                    <a:bodyPr/>
                    <a:lstStyle/>
                    <a:p>
                      <a:pPr lvl="0"/>
                      <a:r>
                        <a:rPr lang="en-US" sz="1600"/>
                        <a:t>+=</a:t>
                      </a:r>
                    </a:p>
                  </a:txBody>
                  <a:tcPr/>
                </a:tc>
                <a:tc>
                  <a:txBody>
                    <a:bodyPr/>
                    <a:lstStyle/>
                    <a:p>
                      <a:pPr lvl="0"/>
                      <a:r>
                        <a:rPr lang="en-US" sz="1600"/>
                        <a:t>x += 3 (same as x = x + 3)</a:t>
                      </a:r>
                    </a:p>
                  </a:txBody>
                  <a:tcPr/>
                </a:tc>
                <a:extLst>
                  <a:ext uri="{0D108BD9-81ED-4DB2-BD59-A6C34878D82A}">
                    <a16:rowId xmlns:a16="http://schemas.microsoft.com/office/drawing/2014/main" val="2970316027"/>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565021100"/>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1726077997"/>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661141553"/>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3989244639"/>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3309546123"/>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1482422359"/>
                  </a:ext>
                </a:extLst>
              </a:tr>
            </a:tbl>
          </a:graphicData>
        </a:graphic>
      </p:graphicFrame>
      <p:sp>
        <p:nvSpPr>
          <p:cNvPr id="3" name="TextBox 2">
            <a:extLst>
              <a:ext uri="{FF2B5EF4-FFF2-40B4-BE49-F238E27FC236}">
                <a16:creationId xmlns:a16="http://schemas.microsoft.com/office/drawing/2014/main" id="{BE77A487-B926-17F6-591C-84F1D207B8BC}"/>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Assignment Operators</a:t>
            </a:r>
            <a:endParaRPr lang="en-US" sz="2400" b="1" i="0" u="none" strike="noStrike" kern="1200" cap="none" spc="0" baseline="0">
              <a:solidFill>
                <a:srgbClr val="000000"/>
              </a:solidFill>
              <a:uFillTx/>
              <a:latin typeface="Calibri Light"/>
              <a:cs typeface="Calibri Light"/>
            </a:endParaRPr>
          </a:p>
        </p:txBody>
      </p:sp>
      <p:sp>
        <p:nvSpPr>
          <p:cNvPr id="4" name="Title 5">
            <a:extLst>
              <a:ext uri="{FF2B5EF4-FFF2-40B4-BE49-F238E27FC236}">
                <a16:creationId xmlns:a16="http://schemas.microsoft.com/office/drawing/2014/main" id="{37B68509-723E-7512-0389-B323AFAB67F5}"/>
              </a:ext>
            </a:extLst>
          </p:cNvPr>
          <p:cNvSpPr txBox="1"/>
          <p:nvPr/>
        </p:nvSpPr>
        <p:spPr>
          <a:xfrm>
            <a:off x="924796" y="318741"/>
            <a:ext cx="7329272"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203">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579C933-22C3-28F4-CD4E-B9020C710372}"/>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Comparison Operators</a:t>
            </a:r>
            <a:endParaRPr lang="en-US" sz="2400" b="1" i="0" u="none" strike="noStrike" kern="1200" cap="none" spc="0" baseline="0">
              <a:solidFill>
                <a:srgbClr val="000000"/>
              </a:solidFill>
              <a:uFillTx/>
              <a:latin typeface="Calibri Light"/>
              <a:cs typeface="Calibri Light"/>
            </a:endParaRPr>
          </a:p>
        </p:txBody>
      </p:sp>
      <p:graphicFrame>
        <p:nvGraphicFramePr>
          <p:cNvPr id="3" name="Table 6">
            <a:extLst>
              <a:ext uri="{FF2B5EF4-FFF2-40B4-BE49-F238E27FC236}">
                <a16:creationId xmlns:a16="http://schemas.microsoft.com/office/drawing/2014/main" id="{DA58E6C0-EDA9-D435-5AB0-E17B010788BE}"/>
              </a:ext>
            </a:extLst>
          </p:cNvPr>
          <p:cNvGraphicFramePr>
            <a:graphicFrameLocks noGrp="1"/>
          </p:cNvGraphicFramePr>
          <p:nvPr/>
        </p:nvGraphicFramePr>
        <p:xfrm>
          <a:off x="658770" y="2018986"/>
          <a:ext cx="4552715" cy="2595858"/>
        </p:xfrm>
        <a:graphic>
          <a:graphicData uri="http://schemas.openxmlformats.org/drawingml/2006/table">
            <a:tbl>
              <a:tblPr firstRow="1" bandRow="1">
                <a:effectLst/>
                <a:tableStyleId>{5C22544A-7EE6-4342-B048-85BDC9FD1C3A}</a:tableStyleId>
              </a:tblPr>
              <a:tblGrid>
                <a:gridCol w="1716914">
                  <a:extLst>
                    <a:ext uri="{9D8B030D-6E8A-4147-A177-3AD203B41FA5}">
                      <a16:colId xmlns:a16="http://schemas.microsoft.com/office/drawing/2014/main" val="921961467"/>
                    </a:ext>
                  </a:extLst>
                </a:gridCol>
                <a:gridCol w="2835801">
                  <a:extLst>
                    <a:ext uri="{9D8B030D-6E8A-4147-A177-3AD203B41FA5}">
                      <a16:colId xmlns:a16="http://schemas.microsoft.com/office/drawing/2014/main" val="1117445611"/>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1933301207"/>
                  </a:ext>
                </a:extLst>
              </a:tr>
              <a:tr h="370844">
                <a:tc>
                  <a:txBody>
                    <a:bodyPr/>
                    <a:lstStyle/>
                    <a:p>
                      <a:pPr lvl="0">
                        <a:buNone/>
                      </a:pPr>
                      <a:r>
                        <a:rPr lang="en-US" sz="1600"/>
                        <a:t>==</a:t>
                      </a:r>
                    </a:p>
                  </a:txBody>
                  <a:tcPr/>
                </a:tc>
                <a:tc>
                  <a:txBody>
                    <a:bodyPr/>
                    <a:lstStyle/>
                    <a:p>
                      <a:pPr lvl="0">
                        <a:buNone/>
                      </a:pPr>
                      <a:r>
                        <a:rPr lang="en-US" sz="1600"/>
                        <a:t>Equal</a:t>
                      </a:r>
                    </a:p>
                  </a:txBody>
                  <a:tcPr/>
                </a:tc>
                <a:extLst>
                  <a:ext uri="{0D108BD9-81ED-4DB2-BD59-A6C34878D82A}">
                    <a16:rowId xmlns:a16="http://schemas.microsoft.com/office/drawing/2014/main" val="3425096234"/>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Not Equal</a:t>
                      </a:r>
                    </a:p>
                  </a:txBody>
                  <a:tcPr/>
                </a:tc>
                <a:extLst>
                  <a:ext uri="{0D108BD9-81ED-4DB2-BD59-A6C34878D82A}">
                    <a16:rowId xmlns:a16="http://schemas.microsoft.com/office/drawing/2014/main" val="2785926610"/>
                  </a:ext>
                </a:extLst>
              </a:tr>
              <a:tr h="370834">
                <a:tc>
                  <a:txBody>
                    <a:bodyPr/>
                    <a:lstStyle/>
                    <a:p>
                      <a:pPr lvl="0">
                        <a:buNone/>
                      </a:pPr>
                      <a:r>
                        <a:rPr lang="en-US" sz="1600"/>
                        <a:t>&gt;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Greater Than</a:t>
                      </a:r>
                    </a:p>
                  </a:txBody>
                  <a:tcPr/>
                </a:tc>
                <a:extLst>
                  <a:ext uri="{0D108BD9-81ED-4DB2-BD59-A6C34878D82A}">
                    <a16:rowId xmlns:a16="http://schemas.microsoft.com/office/drawing/2014/main" val="2252729922"/>
                  </a:ext>
                </a:extLst>
              </a:tr>
              <a:tr h="370834">
                <a:tc>
                  <a:txBody>
                    <a:bodyPr/>
                    <a:lstStyle/>
                    <a:p>
                      <a:pPr lvl="0">
                        <a:buNone/>
                      </a:pPr>
                      <a:r>
                        <a:rPr lang="en-US" sz="1600"/>
                        <a:t>&lt;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Less Than</a:t>
                      </a:r>
                    </a:p>
                  </a:txBody>
                  <a:tcPr/>
                </a:tc>
                <a:extLst>
                  <a:ext uri="{0D108BD9-81ED-4DB2-BD59-A6C34878D82A}">
                    <a16:rowId xmlns:a16="http://schemas.microsoft.com/office/drawing/2014/main" val="723158086"/>
                  </a:ext>
                </a:extLst>
              </a:tr>
              <a:tr h="370834">
                <a:tc>
                  <a:txBody>
                    <a:bodyPr/>
                    <a:lstStyle/>
                    <a:p>
                      <a:pPr lvl="0">
                        <a:buNone/>
                      </a:pPr>
                      <a:r>
                        <a:rPr lang="en-US" sz="1600"/>
                        <a:t>&gt;=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Greater Than or Equal to</a:t>
                      </a:r>
                    </a:p>
                  </a:txBody>
                  <a:tcPr/>
                </a:tc>
                <a:extLst>
                  <a:ext uri="{0D108BD9-81ED-4DB2-BD59-A6C34878D82A}">
                    <a16:rowId xmlns:a16="http://schemas.microsoft.com/office/drawing/2014/main" val="1322634415"/>
                  </a:ext>
                </a:extLst>
              </a:tr>
              <a:tr h="370834">
                <a:tc>
                  <a:txBody>
                    <a:bodyPr/>
                    <a:lstStyle/>
                    <a:p>
                      <a:pPr lvl="0">
                        <a:buNone/>
                      </a:pPr>
                      <a:r>
                        <a:rPr lang="en-US" sz="1600"/>
                        <a:t>&lt;=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Less Than or Equal to</a:t>
                      </a:r>
                    </a:p>
                  </a:txBody>
                  <a:tcPr/>
                </a:tc>
                <a:extLst>
                  <a:ext uri="{0D108BD9-81ED-4DB2-BD59-A6C34878D82A}">
                    <a16:rowId xmlns:a16="http://schemas.microsoft.com/office/drawing/2014/main" val="3504522392"/>
                  </a:ext>
                </a:extLst>
              </a:tr>
            </a:tbl>
          </a:graphicData>
        </a:graphic>
      </p:graphicFrame>
      <p:sp>
        <p:nvSpPr>
          <p:cNvPr id="4" name="Title 5">
            <a:extLst>
              <a:ext uri="{FF2B5EF4-FFF2-40B4-BE49-F238E27FC236}">
                <a16:creationId xmlns:a16="http://schemas.microsoft.com/office/drawing/2014/main" id="{786DE3C8-DF6D-9B3F-7EA1-30181AEB5579}"/>
              </a:ext>
            </a:extLst>
          </p:cNvPr>
          <p:cNvSpPr txBox="1"/>
          <p:nvPr/>
        </p:nvSpPr>
        <p:spPr>
          <a:xfrm>
            <a:off x="924796" y="318741"/>
            <a:ext cx="7329272"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204">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769980F-D897-D3F0-EEA4-11053FE685B6}"/>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Logical Operators</a:t>
            </a:r>
            <a:endParaRPr lang="en-US" sz="2400" b="1" i="0" u="none" strike="noStrike" kern="1200" cap="none" spc="0" baseline="0">
              <a:solidFill>
                <a:srgbClr val="000000"/>
              </a:solidFill>
              <a:uFillTx/>
              <a:latin typeface="Calibri Light"/>
              <a:cs typeface="Calibri Light"/>
            </a:endParaRPr>
          </a:p>
        </p:txBody>
      </p:sp>
      <p:graphicFrame>
        <p:nvGraphicFramePr>
          <p:cNvPr id="3" name="Table 6">
            <a:extLst>
              <a:ext uri="{FF2B5EF4-FFF2-40B4-BE49-F238E27FC236}">
                <a16:creationId xmlns:a16="http://schemas.microsoft.com/office/drawing/2014/main" id="{99FC88EC-0EA2-5446-B933-16A5D09211F0}"/>
              </a:ext>
            </a:extLst>
          </p:cNvPr>
          <p:cNvGraphicFramePr>
            <a:graphicFrameLocks noGrp="1"/>
          </p:cNvGraphicFramePr>
          <p:nvPr/>
        </p:nvGraphicFramePr>
        <p:xfrm>
          <a:off x="658770" y="2018986"/>
          <a:ext cx="7137832" cy="1483356"/>
        </p:xfrm>
        <a:graphic>
          <a:graphicData uri="http://schemas.openxmlformats.org/drawingml/2006/table">
            <a:tbl>
              <a:tblPr firstRow="1" bandRow="1">
                <a:effectLst/>
                <a:tableStyleId>{5C22544A-7EE6-4342-B048-85BDC9FD1C3A}</a:tableStyleId>
              </a:tblPr>
              <a:tblGrid>
                <a:gridCol w="1244278">
                  <a:extLst>
                    <a:ext uri="{9D8B030D-6E8A-4147-A177-3AD203B41FA5}">
                      <a16:colId xmlns:a16="http://schemas.microsoft.com/office/drawing/2014/main" val="1410380473"/>
                    </a:ext>
                  </a:extLst>
                </a:gridCol>
                <a:gridCol w="5893554">
                  <a:extLst>
                    <a:ext uri="{9D8B030D-6E8A-4147-A177-3AD203B41FA5}">
                      <a16:colId xmlns:a16="http://schemas.microsoft.com/office/drawing/2014/main" val="2079481140"/>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3038539473"/>
                  </a:ext>
                </a:extLst>
              </a:tr>
              <a:tr h="370844">
                <a:tc>
                  <a:txBody>
                    <a:bodyPr/>
                    <a:lstStyle/>
                    <a:p>
                      <a:pPr lvl="0">
                        <a:buNone/>
                      </a:pPr>
                      <a:r>
                        <a:rPr lang="en-US" sz="1600"/>
                        <a:t>and</a:t>
                      </a:r>
                    </a:p>
                  </a:txBody>
                  <a:tcPr/>
                </a:tc>
                <a:tc>
                  <a:txBody>
                    <a:bodyPr/>
                    <a:lstStyle/>
                    <a:p>
                      <a:pPr lvl="0">
                        <a:buNone/>
                      </a:pPr>
                      <a:r>
                        <a:rPr lang="en-US" sz="1600"/>
                        <a:t>Returns True if both statements are true</a:t>
                      </a:r>
                    </a:p>
                  </a:txBody>
                  <a:tcPr/>
                </a:tc>
                <a:extLst>
                  <a:ext uri="{0D108BD9-81ED-4DB2-BD59-A6C34878D82A}">
                    <a16:rowId xmlns:a16="http://schemas.microsoft.com/office/drawing/2014/main" val="3438651633"/>
                  </a:ext>
                </a:extLst>
              </a:tr>
              <a:tr h="370834">
                <a:tc>
                  <a:txBody>
                    <a:bodyPr/>
                    <a:lstStyle/>
                    <a:p>
                      <a:pPr lvl="0">
                        <a:buNone/>
                      </a:pPr>
                      <a:r>
                        <a:rPr lang="en-US" sz="1600"/>
                        <a:t>or</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Returns True if one of the statements is true</a:t>
                      </a:r>
                      <a:endParaRPr lang="en-US"/>
                    </a:p>
                  </a:txBody>
                  <a:tcPr/>
                </a:tc>
                <a:extLst>
                  <a:ext uri="{0D108BD9-81ED-4DB2-BD59-A6C34878D82A}">
                    <a16:rowId xmlns:a16="http://schemas.microsoft.com/office/drawing/2014/main" val="3445622837"/>
                  </a:ext>
                </a:extLst>
              </a:tr>
              <a:tr h="370834">
                <a:tc>
                  <a:txBody>
                    <a:bodyPr/>
                    <a:lstStyle/>
                    <a:p>
                      <a:pPr lvl="0">
                        <a:buNone/>
                      </a:pPr>
                      <a:r>
                        <a:rPr lang="en-US" sz="1600"/>
                        <a:t>not</a:t>
                      </a:r>
                    </a:p>
                  </a:txBody>
                  <a:tcPr/>
                </a:tc>
                <a:tc>
                  <a:txBody>
                    <a:bodyPr/>
                    <a:lstStyle/>
                    <a:p>
                      <a:pPr lvl="0" algn="l">
                        <a:lnSpc>
                          <a:spcPct val="100000"/>
                        </a:lnSpc>
                        <a:spcBef>
                          <a:spcPts val="0"/>
                        </a:spcBef>
                        <a:spcAft>
                          <a:spcPts val="0"/>
                        </a:spcAft>
                        <a:buNone/>
                      </a:pPr>
                      <a:r>
                        <a:rPr lang="en-US" sz="1600" b="0" i="0" u="none" strike="noStrike" baseline="0">
                          <a:solidFill>
                            <a:srgbClr val="000000"/>
                          </a:solidFill>
                          <a:latin typeface="Calibri"/>
                        </a:rPr>
                        <a:t>Reverse the result, returns False if the result is true</a:t>
                      </a:r>
                      <a:endParaRPr lang="en-US"/>
                    </a:p>
                  </a:txBody>
                  <a:tcPr/>
                </a:tc>
                <a:extLst>
                  <a:ext uri="{0D108BD9-81ED-4DB2-BD59-A6C34878D82A}">
                    <a16:rowId xmlns:a16="http://schemas.microsoft.com/office/drawing/2014/main" val="3150511520"/>
                  </a:ext>
                </a:extLst>
              </a:tr>
            </a:tbl>
          </a:graphicData>
        </a:graphic>
      </p:graphicFrame>
      <p:sp>
        <p:nvSpPr>
          <p:cNvPr id="4" name="Title 5">
            <a:extLst>
              <a:ext uri="{FF2B5EF4-FFF2-40B4-BE49-F238E27FC236}">
                <a16:creationId xmlns:a16="http://schemas.microsoft.com/office/drawing/2014/main" id="{25B14350-B8AC-8E53-0370-398FC76FD723}"/>
              </a:ext>
            </a:extLst>
          </p:cNvPr>
          <p:cNvSpPr txBox="1"/>
          <p:nvPr/>
        </p:nvSpPr>
        <p:spPr>
          <a:xfrm>
            <a:off x="924796" y="318741"/>
            <a:ext cx="7329272"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93">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243BF76-C797-891B-E436-3C07C0109A41}"/>
              </a:ext>
            </a:extLst>
          </p:cNvPr>
          <p:cNvSpPr txBox="1">
            <a:spLocks noGrp="1"/>
          </p:cNvSpPr>
          <p:nvPr>
            <p:ph type="body" idx="4294967295"/>
          </p:nvPr>
        </p:nvSpPr>
        <p:spPr>
          <a:xfrm>
            <a:off x="4583585" y="550340"/>
            <a:ext cx="498924" cy="307777"/>
          </a:xfrm>
        </p:spPr>
        <p:txBody>
          <a:bodyPr>
            <a:spAutoFit/>
          </a:bodyPr>
          <a:lstStyle/>
          <a:p>
            <a:pPr lvl="0" algn="r"/>
            <a:r>
              <a:rPr lang="en-US" sz="2000" b="1">
                <a:solidFill>
                  <a:srgbClr val="0047FF"/>
                </a:solidFill>
              </a:rPr>
              <a:t>01</a:t>
            </a:r>
          </a:p>
        </p:txBody>
      </p:sp>
      <p:sp>
        <p:nvSpPr>
          <p:cNvPr id="3" name="Text Placeholder 8">
            <a:extLst>
              <a:ext uri="{FF2B5EF4-FFF2-40B4-BE49-F238E27FC236}">
                <a16:creationId xmlns:a16="http://schemas.microsoft.com/office/drawing/2014/main" id="{017D2B0A-94B0-E3E0-DBC3-C023B6BD9616}"/>
              </a:ext>
            </a:extLst>
          </p:cNvPr>
          <p:cNvSpPr txBox="1">
            <a:spLocks noGrp="1"/>
          </p:cNvSpPr>
          <p:nvPr>
            <p:ph type="body" idx="4294967295"/>
          </p:nvPr>
        </p:nvSpPr>
        <p:spPr>
          <a:xfrm>
            <a:off x="5193243" y="536844"/>
            <a:ext cx="6245955" cy="307777"/>
          </a:xfrm>
        </p:spPr>
        <p:txBody>
          <a:bodyPr>
            <a:spAutoFit/>
          </a:bodyPr>
          <a:lstStyle/>
          <a:p>
            <a:pPr lvl="0"/>
            <a:r>
              <a:rPr lang="en-US" sz="2000">
                <a:latin typeface="Calibri Light" pitchFamily="34"/>
                <a:cs typeface="Calibri Light" pitchFamily="34"/>
              </a:rPr>
              <a:t>Warm-up </a:t>
            </a:r>
          </a:p>
        </p:txBody>
      </p:sp>
      <p:sp>
        <p:nvSpPr>
          <p:cNvPr id="4" name="Text Placeholder 2">
            <a:extLst>
              <a:ext uri="{FF2B5EF4-FFF2-40B4-BE49-F238E27FC236}">
                <a16:creationId xmlns:a16="http://schemas.microsoft.com/office/drawing/2014/main" id="{F85658F3-BB77-0C90-A931-00AD240A4071}"/>
              </a:ext>
            </a:extLst>
          </p:cNvPr>
          <p:cNvSpPr txBox="1">
            <a:spLocks noGrp="1"/>
          </p:cNvSpPr>
          <p:nvPr>
            <p:ph type="body" idx="4294967295"/>
          </p:nvPr>
        </p:nvSpPr>
        <p:spPr>
          <a:xfrm>
            <a:off x="4583585" y="3935321"/>
            <a:ext cx="498924" cy="307777"/>
          </a:xfrm>
        </p:spPr>
        <p:txBody>
          <a:bodyPr>
            <a:spAutoFit/>
          </a:bodyPr>
          <a:lstStyle/>
          <a:p>
            <a:pPr lvl="0" algn="r"/>
            <a:r>
              <a:rPr lang="en-US" sz="2000" b="1">
                <a:solidFill>
                  <a:srgbClr val="0047FF"/>
                </a:solidFill>
              </a:rPr>
              <a:t>07</a:t>
            </a:r>
          </a:p>
        </p:txBody>
      </p:sp>
      <p:sp>
        <p:nvSpPr>
          <p:cNvPr id="5" name="Text Placeholder 8">
            <a:extLst>
              <a:ext uri="{FF2B5EF4-FFF2-40B4-BE49-F238E27FC236}">
                <a16:creationId xmlns:a16="http://schemas.microsoft.com/office/drawing/2014/main" id="{A7045843-1E66-930C-A7D0-9D666CD283EB}"/>
              </a:ext>
            </a:extLst>
          </p:cNvPr>
          <p:cNvSpPr txBox="1">
            <a:spLocks noGrp="1"/>
          </p:cNvSpPr>
          <p:nvPr>
            <p:ph type="body" idx="4294967295"/>
          </p:nvPr>
        </p:nvSpPr>
        <p:spPr>
          <a:xfrm>
            <a:off x="5193234" y="3935321"/>
            <a:ext cx="6245955" cy="307777"/>
          </a:xfrm>
        </p:spPr>
        <p:txBody>
          <a:bodyPr>
            <a:spAutoFit/>
          </a:bodyPr>
          <a:lstStyle/>
          <a:p>
            <a:pPr lvl="0"/>
            <a:r>
              <a:rPr lang="en-US" sz="2000">
                <a:latin typeface="Calibri Light" pitchFamily="34"/>
                <a:cs typeface="Calibri Light" pitchFamily="34"/>
              </a:rPr>
              <a:t>How to install an IDE to use Python (PyCharm Community) </a:t>
            </a:r>
          </a:p>
        </p:txBody>
      </p:sp>
      <p:sp>
        <p:nvSpPr>
          <p:cNvPr id="6" name="Text Placeholder 3">
            <a:extLst>
              <a:ext uri="{FF2B5EF4-FFF2-40B4-BE49-F238E27FC236}">
                <a16:creationId xmlns:a16="http://schemas.microsoft.com/office/drawing/2014/main" id="{577D777C-50CA-24C7-4D35-024832EE30B3}"/>
              </a:ext>
            </a:extLst>
          </p:cNvPr>
          <p:cNvSpPr txBox="1">
            <a:spLocks noGrp="1"/>
          </p:cNvSpPr>
          <p:nvPr>
            <p:ph type="body" idx="4294967295"/>
          </p:nvPr>
        </p:nvSpPr>
        <p:spPr>
          <a:xfrm>
            <a:off x="4583585" y="1034186"/>
            <a:ext cx="498924" cy="307777"/>
          </a:xfrm>
        </p:spPr>
        <p:txBody>
          <a:bodyPr>
            <a:spAutoFit/>
          </a:bodyPr>
          <a:lstStyle/>
          <a:p>
            <a:pPr lvl="0" algn="r"/>
            <a:r>
              <a:rPr lang="en-US" sz="2000" b="1">
                <a:solidFill>
                  <a:srgbClr val="0047FF"/>
                </a:solidFill>
              </a:rPr>
              <a:t>02</a:t>
            </a:r>
          </a:p>
        </p:txBody>
      </p:sp>
      <p:sp>
        <p:nvSpPr>
          <p:cNvPr id="7" name="Text Placeholder 9">
            <a:extLst>
              <a:ext uri="{FF2B5EF4-FFF2-40B4-BE49-F238E27FC236}">
                <a16:creationId xmlns:a16="http://schemas.microsoft.com/office/drawing/2014/main" id="{4AE66923-E6ED-AA8F-4533-A9780E6568E6}"/>
              </a:ext>
            </a:extLst>
          </p:cNvPr>
          <p:cNvSpPr txBox="1">
            <a:spLocks noGrp="1"/>
          </p:cNvSpPr>
          <p:nvPr>
            <p:ph type="body" idx="4294967295"/>
          </p:nvPr>
        </p:nvSpPr>
        <p:spPr>
          <a:xfrm>
            <a:off x="5193243" y="1019857"/>
            <a:ext cx="6245955" cy="307777"/>
          </a:xfrm>
        </p:spPr>
        <p:txBody>
          <a:bodyPr>
            <a:spAutoFit/>
          </a:bodyPr>
          <a:lstStyle/>
          <a:p>
            <a:pPr lvl="0"/>
            <a:r>
              <a:rPr lang="en-US" sz="2000">
                <a:latin typeface="Calibri Light" pitchFamily="34"/>
                <a:cs typeface="Calibri Light" pitchFamily="34"/>
              </a:rPr>
              <a:t>Questions about homework</a:t>
            </a:r>
          </a:p>
        </p:txBody>
      </p:sp>
      <p:sp>
        <p:nvSpPr>
          <p:cNvPr id="8" name="Text Placeholder 4">
            <a:extLst>
              <a:ext uri="{FF2B5EF4-FFF2-40B4-BE49-F238E27FC236}">
                <a16:creationId xmlns:a16="http://schemas.microsoft.com/office/drawing/2014/main" id="{456355B6-B6C0-9D4A-3EBC-45AF4E3B5603}"/>
              </a:ext>
            </a:extLst>
          </p:cNvPr>
          <p:cNvSpPr txBox="1">
            <a:spLocks noGrp="1"/>
          </p:cNvSpPr>
          <p:nvPr>
            <p:ph type="body" idx="4294967295"/>
          </p:nvPr>
        </p:nvSpPr>
        <p:spPr>
          <a:xfrm>
            <a:off x="4566047" y="2145255"/>
            <a:ext cx="498924" cy="307777"/>
          </a:xfrm>
        </p:spPr>
        <p:txBody>
          <a:bodyPr>
            <a:spAutoFit/>
          </a:bodyPr>
          <a:lstStyle/>
          <a:p>
            <a:pPr lvl="0" algn="r"/>
            <a:r>
              <a:rPr lang="en-US" sz="2000" b="1">
                <a:solidFill>
                  <a:srgbClr val="0047FF"/>
                </a:solidFill>
              </a:rPr>
              <a:t>04</a:t>
            </a:r>
          </a:p>
        </p:txBody>
      </p:sp>
      <p:sp>
        <p:nvSpPr>
          <p:cNvPr id="9" name="Text Placeholder 10">
            <a:extLst>
              <a:ext uri="{FF2B5EF4-FFF2-40B4-BE49-F238E27FC236}">
                <a16:creationId xmlns:a16="http://schemas.microsoft.com/office/drawing/2014/main" id="{9DFD7AF8-ACDD-8213-D5B8-2E553C0DE06E}"/>
              </a:ext>
            </a:extLst>
          </p:cNvPr>
          <p:cNvSpPr txBox="1">
            <a:spLocks noGrp="1"/>
          </p:cNvSpPr>
          <p:nvPr>
            <p:ph type="body" idx="4294967295"/>
          </p:nvPr>
        </p:nvSpPr>
        <p:spPr>
          <a:xfrm>
            <a:off x="5193243" y="2135745"/>
            <a:ext cx="6245955" cy="307777"/>
          </a:xfrm>
        </p:spPr>
        <p:txBody>
          <a:bodyPr>
            <a:spAutoFit/>
          </a:bodyPr>
          <a:lstStyle/>
          <a:p>
            <a:pPr lvl="0"/>
            <a:r>
              <a:rPr lang="en-US" sz="2000">
                <a:latin typeface="Calibri Light" pitchFamily="34"/>
                <a:cs typeface="Calibri Light" pitchFamily="34"/>
              </a:rPr>
              <a:t>Variables and Constants </a:t>
            </a:r>
          </a:p>
        </p:txBody>
      </p:sp>
      <p:sp>
        <p:nvSpPr>
          <p:cNvPr id="10" name="Text Placeholder 4">
            <a:extLst>
              <a:ext uri="{FF2B5EF4-FFF2-40B4-BE49-F238E27FC236}">
                <a16:creationId xmlns:a16="http://schemas.microsoft.com/office/drawing/2014/main" id="{F04013E1-A605-CE44-292F-F20ACF5C4E32}"/>
              </a:ext>
            </a:extLst>
          </p:cNvPr>
          <p:cNvSpPr txBox="1">
            <a:spLocks noGrp="1"/>
          </p:cNvSpPr>
          <p:nvPr>
            <p:ph type="body" idx="4294967295"/>
          </p:nvPr>
        </p:nvSpPr>
        <p:spPr>
          <a:xfrm>
            <a:off x="4583585" y="1571972"/>
            <a:ext cx="498924" cy="307777"/>
          </a:xfrm>
        </p:spPr>
        <p:txBody>
          <a:bodyPr>
            <a:spAutoFit/>
          </a:bodyPr>
          <a:lstStyle/>
          <a:p>
            <a:pPr lvl="0" algn="r"/>
            <a:r>
              <a:rPr lang="en-US" sz="2000" b="1">
                <a:solidFill>
                  <a:srgbClr val="0047FF"/>
                </a:solidFill>
              </a:rPr>
              <a:t>03</a:t>
            </a:r>
          </a:p>
        </p:txBody>
      </p:sp>
      <p:sp>
        <p:nvSpPr>
          <p:cNvPr id="11" name="Text Placeholder 10">
            <a:extLst>
              <a:ext uri="{FF2B5EF4-FFF2-40B4-BE49-F238E27FC236}">
                <a16:creationId xmlns:a16="http://schemas.microsoft.com/office/drawing/2014/main" id="{7F507E54-CCA2-C4DC-13F7-4E9C9784DB41}"/>
              </a:ext>
            </a:extLst>
          </p:cNvPr>
          <p:cNvSpPr txBox="1">
            <a:spLocks noGrp="1"/>
          </p:cNvSpPr>
          <p:nvPr>
            <p:ph type="body" idx="4294967295"/>
          </p:nvPr>
        </p:nvSpPr>
        <p:spPr>
          <a:xfrm>
            <a:off x="5193243" y="1591046"/>
            <a:ext cx="6245955" cy="307777"/>
          </a:xfrm>
        </p:spPr>
        <p:txBody>
          <a:bodyPr>
            <a:spAutoFit/>
          </a:bodyPr>
          <a:lstStyle/>
          <a:p>
            <a:pPr lvl="0"/>
            <a:r>
              <a:rPr lang="en-US" sz="2000">
                <a:latin typeface="Calibri Light" pitchFamily="34"/>
                <a:cs typeface="Calibri Light" pitchFamily="34"/>
              </a:rPr>
              <a:t>Print/Input statements</a:t>
            </a:r>
          </a:p>
        </p:txBody>
      </p:sp>
      <p:sp>
        <p:nvSpPr>
          <p:cNvPr id="12" name="Text Placeholder 24">
            <a:extLst>
              <a:ext uri="{FF2B5EF4-FFF2-40B4-BE49-F238E27FC236}">
                <a16:creationId xmlns:a16="http://schemas.microsoft.com/office/drawing/2014/main" id="{838E7EE6-0B22-A8B8-3F12-6B18588106A3}"/>
              </a:ext>
            </a:extLst>
          </p:cNvPr>
          <p:cNvSpPr txBox="1">
            <a:spLocks noGrp="1"/>
          </p:cNvSpPr>
          <p:nvPr>
            <p:ph type="body" idx="4294967295"/>
          </p:nvPr>
        </p:nvSpPr>
        <p:spPr>
          <a:xfrm>
            <a:off x="5193243" y="2667679"/>
            <a:ext cx="6245955" cy="307777"/>
          </a:xfrm>
        </p:spPr>
        <p:txBody>
          <a:bodyPr>
            <a:spAutoFit/>
          </a:bodyPr>
          <a:lstStyle/>
          <a:p>
            <a:pPr lvl="0"/>
            <a:r>
              <a:rPr lang="en-US" sz="2000">
                <a:latin typeface="Calibri Light" pitchFamily="34"/>
                <a:cs typeface="Calibri Light" pitchFamily="34"/>
              </a:rPr>
              <a:t>Operators in Python: Assignment, Logical, Arithmetic. </a:t>
            </a:r>
          </a:p>
        </p:txBody>
      </p:sp>
      <p:sp>
        <p:nvSpPr>
          <p:cNvPr id="13" name="Text Placeholder 4">
            <a:extLst>
              <a:ext uri="{FF2B5EF4-FFF2-40B4-BE49-F238E27FC236}">
                <a16:creationId xmlns:a16="http://schemas.microsoft.com/office/drawing/2014/main" id="{E3026EFE-D5CA-167D-1F0D-D3731BB9B523}"/>
              </a:ext>
            </a:extLst>
          </p:cNvPr>
          <p:cNvSpPr txBox="1">
            <a:spLocks noGrp="1"/>
          </p:cNvSpPr>
          <p:nvPr>
            <p:ph type="body" idx="4294967295"/>
          </p:nvPr>
        </p:nvSpPr>
        <p:spPr>
          <a:xfrm>
            <a:off x="4566047" y="2675607"/>
            <a:ext cx="498924" cy="307777"/>
          </a:xfrm>
        </p:spPr>
        <p:txBody>
          <a:bodyPr>
            <a:spAutoFit/>
          </a:bodyPr>
          <a:lstStyle/>
          <a:p>
            <a:pPr lvl="0" algn="r"/>
            <a:r>
              <a:rPr lang="en-US" sz="2000" b="1">
                <a:solidFill>
                  <a:srgbClr val="0047FF"/>
                </a:solidFill>
              </a:rPr>
              <a:t>05</a:t>
            </a:r>
          </a:p>
        </p:txBody>
      </p:sp>
      <p:sp>
        <p:nvSpPr>
          <p:cNvPr id="14" name="Text Placeholder 3">
            <a:extLst>
              <a:ext uri="{FF2B5EF4-FFF2-40B4-BE49-F238E27FC236}">
                <a16:creationId xmlns:a16="http://schemas.microsoft.com/office/drawing/2014/main" id="{5D259400-127B-8D0C-2051-6249D82820A8}"/>
              </a:ext>
            </a:extLst>
          </p:cNvPr>
          <p:cNvSpPr txBox="1">
            <a:spLocks noGrp="1"/>
          </p:cNvSpPr>
          <p:nvPr>
            <p:ph type="body" idx="4294967295"/>
          </p:nvPr>
        </p:nvSpPr>
        <p:spPr>
          <a:xfrm>
            <a:off x="4566047" y="3287926"/>
            <a:ext cx="498924" cy="307777"/>
          </a:xfrm>
        </p:spPr>
        <p:txBody>
          <a:bodyPr>
            <a:spAutoFit/>
          </a:bodyPr>
          <a:lstStyle/>
          <a:p>
            <a:pPr lvl="0" algn="r"/>
            <a:r>
              <a:rPr lang="en-US" sz="2000" b="1">
                <a:solidFill>
                  <a:srgbClr val="0047FF"/>
                </a:solidFill>
              </a:rPr>
              <a:t>06</a:t>
            </a:r>
          </a:p>
        </p:txBody>
      </p:sp>
      <p:sp>
        <p:nvSpPr>
          <p:cNvPr id="15" name="Text Placeholder 9">
            <a:extLst>
              <a:ext uri="{FF2B5EF4-FFF2-40B4-BE49-F238E27FC236}">
                <a16:creationId xmlns:a16="http://schemas.microsoft.com/office/drawing/2014/main" id="{46EDDD2C-6A14-915A-8A73-E33F55A238F9}"/>
              </a:ext>
            </a:extLst>
          </p:cNvPr>
          <p:cNvSpPr txBox="1">
            <a:spLocks noGrp="1"/>
          </p:cNvSpPr>
          <p:nvPr>
            <p:ph type="body" idx="4294967295"/>
          </p:nvPr>
        </p:nvSpPr>
        <p:spPr>
          <a:xfrm>
            <a:off x="5193234" y="3262213"/>
            <a:ext cx="6245955" cy="307777"/>
          </a:xfrm>
        </p:spPr>
        <p:txBody>
          <a:bodyPr>
            <a:spAutoFit/>
          </a:bodyPr>
          <a:lstStyle/>
          <a:p>
            <a:pPr lvl="0"/>
            <a:r>
              <a:rPr lang="en-US" sz="2000">
                <a:latin typeface="Calibri Light" pitchFamily="34"/>
                <a:cs typeface="Calibri Light" pitchFamily="34"/>
              </a:rPr>
              <a:t>How to save and run a Python Script </a:t>
            </a:r>
          </a:p>
        </p:txBody>
      </p:sp>
      <p:sp>
        <p:nvSpPr>
          <p:cNvPr id="16" name="Title 1">
            <a:extLst>
              <a:ext uri="{FF2B5EF4-FFF2-40B4-BE49-F238E27FC236}">
                <a16:creationId xmlns:a16="http://schemas.microsoft.com/office/drawing/2014/main" id="{BD79DA35-9516-31D3-086D-4CB2E642806D}"/>
              </a:ext>
            </a:extLst>
          </p:cNvPr>
          <p:cNvSpPr txBox="1">
            <a:spLocks noGrp="1"/>
          </p:cNvSpPr>
          <p:nvPr>
            <p:ph type="title"/>
          </p:nvPr>
        </p:nvSpPr>
        <p:spPr>
          <a:xfrm>
            <a:off x="639074" y="1350513"/>
            <a:ext cx="2997503" cy="923333"/>
          </a:xfrm>
        </p:spPr>
        <p:txBody>
          <a:bodyPr/>
          <a:lstStyle/>
          <a:p>
            <a:pPr lvl="0"/>
            <a:r>
              <a:rPr lang="en-US" sz="4800"/>
              <a:t>Contents</a:t>
            </a:r>
          </a:p>
        </p:txBody>
      </p:sp>
      <p:sp>
        <p:nvSpPr>
          <p:cNvPr id="17" name="Text Placeholder 8">
            <a:extLst>
              <a:ext uri="{FF2B5EF4-FFF2-40B4-BE49-F238E27FC236}">
                <a16:creationId xmlns:a16="http://schemas.microsoft.com/office/drawing/2014/main" id="{90907988-0258-BDD2-A6B5-8F368CC7D0DB}"/>
              </a:ext>
            </a:extLst>
          </p:cNvPr>
          <p:cNvSpPr txBox="1">
            <a:spLocks noGrp="1"/>
          </p:cNvSpPr>
          <p:nvPr>
            <p:ph type="body" idx="4294967295"/>
          </p:nvPr>
        </p:nvSpPr>
        <p:spPr>
          <a:xfrm>
            <a:off x="5193234" y="4510479"/>
            <a:ext cx="6245955" cy="307777"/>
          </a:xfrm>
        </p:spPr>
        <p:txBody>
          <a:bodyPr>
            <a:spAutoFit/>
          </a:bodyPr>
          <a:lstStyle/>
          <a:p>
            <a:pPr lvl="0"/>
            <a:r>
              <a:rPr lang="en-US" sz="2000">
                <a:latin typeface="Calibri Light" pitchFamily="34"/>
                <a:cs typeface="Calibri Light" pitchFamily="34"/>
              </a:rPr>
              <a:t>GitHub basics+ “How to use” demo</a:t>
            </a:r>
          </a:p>
        </p:txBody>
      </p:sp>
      <p:sp>
        <p:nvSpPr>
          <p:cNvPr id="18" name="Text Placeholder 8">
            <a:extLst>
              <a:ext uri="{FF2B5EF4-FFF2-40B4-BE49-F238E27FC236}">
                <a16:creationId xmlns:a16="http://schemas.microsoft.com/office/drawing/2014/main" id="{7BC188D5-C343-E761-DE02-B0358F4682A6}"/>
              </a:ext>
            </a:extLst>
          </p:cNvPr>
          <p:cNvSpPr txBox="1">
            <a:spLocks noGrp="1"/>
          </p:cNvSpPr>
          <p:nvPr>
            <p:ph type="body" idx="4294967295"/>
          </p:nvPr>
        </p:nvSpPr>
        <p:spPr>
          <a:xfrm>
            <a:off x="5193234" y="5132143"/>
            <a:ext cx="6245955" cy="307777"/>
          </a:xfrm>
        </p:spPr>
        <p:txBody>
          <a:bodyPr>
            <a:spAutoFit/>
          </a:bodyPr>
          <a:lstStyle/>
          <a:p>
            <a:pPr lvl="0"/>
            <a:r>
              <a:rPr lang="en-US" sz="2000">
                <a:latin typeface="Calibri Light" pitchFamily="34"/>
                <a:cs typeface="Calibri Light" pitchFamily="34"/>
              </a:rPr>
              <a:t>How to install an IDE to use Python (PyCharm Community) </a:t>
            </a:r>
          </a:p>
        </p:txBody>
      </p:sp>
      <p:sp>
        <p:nvSpPr>
          <p:cNvPr id="19" name="Text Placeholder 2">
            <a:extLst>
              <a:ext uri="{FF2B5EF4-FFF2-40B4-BE49-F238E27FC236}">
                <a16:creationId xmlns:a16="http://schemas.microsoft.com/office/drawing/2014/main" id="{F2A40C1F-E308-F847-69B2-30F359C35C98}"/>
              </a:ext>
            </a:extLst>
          </p:cNvPr>
          <p:cNvSpPr txBox="1">
            <a:spLocks noGrp="1"/>
          </p:cNvSpPr>
          <p:nvPr>
            <p:ph type="body" idx="4294967295"/>
          </p:nvPr>
        </p:nvSpPr>
        <p:spPr>
          <a:xfrm>
            <a:off x="4583585" y="4508604"/>
            <a:ext cx="498924" cy="307777"/>
          </a:xfrm>
        </p:spPr>
        <p:txBody>
          <a:bodyPr>
            <a:spAutoFit/>
          </a:bodyPr>
          <a:lstStyle/>
          <a:p>
            <a:pPr lvl="0" algn="r"/>
            <a:r>
              <a:rPr lang="en-US" sz="2000" b="1">
                <a:solidFill>
                  <a:srgbClr val="0047FF"/>
                </a:solidFill>
              </a:rPr>
              <a:t>08</a:t>
            </a:r>
          </a:p>
        </p:txBody>
      </p:sp>
      <p:sp>
        <p:nvSpPr>
          <p:cNvPr id="20" name="Text Placeholder 2">
            <a:extLst>
              <a:ext uri="{FF2B5EF4-FFF2-40B4-BE49-F238E27FC236}">
                <a16:creationId xmlns:a16="http://schemas.microsoft.com/office/drawing/2014/main" id="{A8D64974-BF07-EBDC-846A-B5CB0CE1FD65}"/>
              </a:ext>
            </a:extLst>
          </p:cNvPr>
          <p:cNvSpPr txBox="1">
            <a:spLocks noGrp="1"/>
          </p:cNvSpPr>
          <p:nvPr>
            <p:ph type="body" idx="4294967295"/>
          </p:nvPr>
        </p:nvSpPr>
        <p:spPr>
          <a:xfrm>
            <a:off x="4583585" y="5127525"/>
            <a:ext cx="498924" cy="307777"/>
          </a:xfrm>
        </p:spPr>
        <p:txBody>
          <a:bodyPr>
            <a:spAutoFit/>
          </a:bodyPr>
          <a:lstStyle/>
          <a:p>
            <a:pPr lvl="0" algn="r"/>
            <a:r>
              <a:rPr lang="en-US" sz="2000" b="1">
                <a:solidFill>
                  <a:srgbClr val="0047FF"/>
                </a:solidFill>
              </a:rPr>
              <a:t>09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205">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D6C8E21-E1E2-52D5-3756-C7FA4F45D9E0}"/>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Identity Operators</a:t>
            </a:r>
            <a:endParaRPr lang="en-US" sz="2400" b="1" i="0" u="none" strike="noStrike" kern="1200" cap="none" spc="0" baseline="0">
              <a:solidFill>
                <a:srgbClr val="000000"/>
              </a:solidFill>
              <a:uFillTx/>
              <a:latin typeface="Calibri Light"/>
              <a:cs typeface="Calibri Light"/>
            </a:endParaRPr>
          </a:p>
        </p:txBody>
      </p:sp>
      <p:graphicFrame>
        <p:nvGraphicFramePr>
          <p:cNvPr id="3" name="Table 6">
            <a:extLst>
              <a:ext uri="{FF2B5EF4-FFF2-40B4-BE49-F238E27FC236}">
                <a16:creationId xmlns:a16="http://schemas.microsoft.com/office/drawing/2014/main" id="{ECF66ECA-6B6E-70EA-CD28-FB60FE4E4CED}"/>
              </a:ext>
            </a:extLst>
          </p:cNvPr>
          <p:cNvGraphicFramePr>
            <a:graphicFrameLocks noGrp="1"/>
          </p:cNvGraphicFramePr>
          <p:nvPr/>
        </p:nvGraphicFramePr>
        <p:xfrm>
          <a:off x="658770" y="2018986"/>
          <a:ext cx="8681148" cy="1112522"/>
        </p:xfrm>
        <a:graphic>
          <a:graphicData uri="http://schemas.openxmlformats.org/drawingml/2006/table">
            <a:tbl>
              <a:tblPr firstRow="1" bandRow="1">
                <a:effectLst/>
                <a:tableStyleId>{5C22544A-7EE6-4342-B048-85BDC9FD1C3A}</a:tableStyleId>
              </a:tblPr>
              <a:tblGrid>
                <a:gridCol w="1524003">
                  <a:extLst>
                    <a:ext uri="{9D8B030D-6E8A-4147-A177-3AD203B41FA5}">
                      <a16:colId xmlns:a16="http://schemas.microsoft.com/office/drawing/2014/main" val="2785047246"/>
                    </a:ext>
                  </a:extLst>
                </a:gridCol>
                <a:gridCol w="7157145">
                  <a:extLst>
                    <a:ext uri="{9D8B030D-6E8A-4147-A177-3AD203B41FA5}">
                      <a16:colId xmlns:a16="http://schemas.microsoft.com/office/drawing/2014/main" val="2892420845"/>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3105115132"/>
                  </a:ext>
                </a:extLst>
              </a:tr>
              <a:tr h="370844">
                <a:tc>
                  <a:txBody>
                    <a:bodyPr/>
                    <a:lstStyle/>
                    <a:p>
                      <a:pPr lvl="0">
                        <a:buNone/>
                      </a:pPr>
                      <a:r>
                        <a:rPr lang="en-US" sz="1600"/>
                        <a:t>is</a:t>
                      </a:r>
                    </a:p>
                  </a:txBody>
                  <a:tcPr/>
                </a:tc>
                <a:tc>
                  <a:txBody>
                    <a:bodyPr/>
                    <a:lstStyle/>
                    <a:p>
                      <a:pPr lvl="0">
                        <a:buNone/>
                      </a:pPr>
                      <a:r>
                        <a:rPr lang="en-US" sz="1600" b="0" i="0" u="none" strike="noStrike" baseline="0">
                          <a:solidFill>
                            <a:srgbClr val="000000"/>
                          </a:solidFill>
                          <a:latin typeface="Calibri"/>
                        </a:rPr>
                        <a:t>Returns True if both variables are the same object</a:t>
                      </a:r>
                      <a:endParaRPr lang="en-US"/>
                    </a:p>
                  </a:txBody>
                  <a:tcPr/>
                </a:tc>
                <a:extLst>
                  <a:ext uri="{0D108BD9-81ED-4DB2-BD59-A6C34878D82A}">
                    <a16:rowId xmlns:a16="http://schemas.microsoft.com/office/drawing/2014/main" val="663088058"/>
                  </a:ext>
                </a:extLst>
              </a:tr>
              <a:tr h="370834">
                <a:tc>
                  <a:txBody>
                    <a:bodyPr/>
                    <a:lstStyle/>
                    <a:p>
                      <a:pPr lvl="0">
                        <a:buNone/>
                      </a:pPr>
                      <a:r>
                        <a:rPr lang="en-US" sz="1600"/>
                        <a:t>is not</a:t>
                      </a:r>
                    </a:p>
                  </a:txBody>
                  <a:tcPr/>
                </a:tc>
                <a:tc>
                  <a:txBody>
                    <a:bodyPr/>
                    <a:lstStyle/>
                    <a:p>
                      <a:pPr lvl="0" algn="l">
                        <a:lnSpc>
                          <a:spcPct val="100000"/>
                        </a:lnSpc>
                        <a:spcBef>
                          <a:spcPts val="0"/>
                        </a:spcBef>
                        <a:spcAft>
                          <a:spcPts val="0"/>
                        </a:spcAft>
                        <a:buNone/>
                      </a:pPr>
                      <a:r>
                        <a:rPr lang="en-US" sz="1600" b="0" i="0" u="none" strike="noStrike" baseline="0">
                          <a:solidFill>
                            <a:srgbClr val="000000"/>
                          </a:solidFill>
                          <a:latin typeface="Calibri"/>
                        </a:rPr>
                        <a:t>Returns True if both variables are not the same object</a:t>
                      </a:r>
                      <a:endParaRPr lang="en-US"/>
                    </a:p>
                  </a:txBody>
                  <a:tcPr/>
                </a:tc>
                <a:extLst>
                  <a:ext uri="{0D108BD9-81ED-4DB2-BD59-A6C34878D82A}">
                    <a16:rowId xmlns:a16="http://schemas.microsoft.com/office/drawing/2014/main" val="3238566705"/>
                  </a:ext>
                </a:extLst>
              </a:tr>
            </a:tbl>
          </a:graphicData>
        </a:graphic>
      </p:graphicFrame>
      <p:sp>
        <p:nvSpPr>
          <p:cNvPr id="4" name="TextBox 2">
            <a:extLst>
              <a:ext uri="{FF2B5EF4-FFF2-40B4-BE49-F238E27FC236}">
                <a16:creationId xmlns:a16="http://schemas.microsoft.com/office/drawing/2014/main" id="{8FA840F9-8AD2-D8D7-2211-E4A0D3E069AB}"/>
              </a:ext>
            </a:extLst>
          </p:cNvPr>
          <p:cNvSpPr txBox="1"/>
          <p:nvPr/>
        </p:nvSpPr>
        <p:spPr>
          <a:xfrm>
            <a:off x="662263" y="3671736"/>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Membership Operators</a:t>
            </a:r>
            <a:endParaRPr lang="en-US" sz="2400" b="1" i="0" u="none" strike="noStrike" kern="1200" cap="none" spc="0" baseline="0">
              <a:solidFill>
                <a:srgbClr val="000000"/>
              </a:solidFill>
              <a:uFillTx/>
              <a:latin typeface="Calibri Light"/>
              <a:cs typeface="Calibri Light"/>
            </a:endParaRPr>
          </a:p>
        </p:txBody>
      </p:sp>
      <p:graphicFrame>
        <p:nvGraphicFramePr>
          <p:cNvPr id="5" name="Table 5">
            <a:extLst>
              <a:ext uri="{FF2B5EF4-FFF2-40B4-BE49-F238E27FC236}">
                <a16:creationId xmlns:a16="http://schemas.microsoft.com/office/drawing/2014/main" id="{CB80A625-F675-35F6-55BF-E2468CB46E88}"/>
              </a:ext>
            </a:extLst>
          </p:cNvPr>
          <p:cNvGraphicFramePr>
            <a:graphicFrameLocks noGrp="1"/>
          </p:cNvGraphicFramePr>
          <p:nvPr/>
        </p:nvGraphicFramePr>
        <p:xfrm>
          <a:off x="658770" y="4324033"/>
          <a:ext cx="8681148" cy="1112522"/>
        </p:xfrm>
        <a:graphic>
          <a:graphicData uri="http://schemas.openxmlformats.org/drawingml/2006/table">
            <a:tbl>
              <a:tblPr firstRow="1" bandRow="1">
                <a:effectLst/>
                <a:tableStyleId>{5C22544A-7EE6-4342-B048-85BDC9FD1C3A}</a:tableStyleId>
              </a:tblPr>
              <a:tblGrid>
                <a:gridCol w="1524003">
                  <a:extLst>
                    <a:ext uri="{9D8B030D-6E8A-4147-A177-3AD203B41FA5}">
                      <a16:colId xmlns:a16="http://schemas.microsoft.com/office/drawing/2014/main" val="4129270890"/>
                    </a:ext>
                  </a:extLst>
                </a:gridCol>
                <a:gridCol w="7157145">
                  <a:extLst>
                    <a:ext uri="{9D8B030D-6E8A-4147-A177-3AD203B41FA5}">
                      <a16:colId xmlns:a16="http://schemas.microsoft.com/office/drawing/2014/main" val="264965127"/>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4288762287"/>
                  </a:ext>
                </a:extLst>
              </a:tr>
              <a:tr h="370844">
                <a:tc>
                  <a:txBody>
                    <a:bodyPr/>
                    <a:lstStyle/>
                    <a:p>
                      <a:pPr lvl="0">
                        <a:buNone/>
                      </a:pPr>
                      <a:r>
                        <a:rPr lang="en-US" sz="1600"/>
                        <a:t>in</a:t>
                      </a:r>
                    </a:p>
                  </a:txBody>
                  <a:tcPr/>
                </a:tc>
                <a:tc>
                  <a:txBody>
                    <a:bodyPr/>
                    <a:lstStyle/>
                    <a:p>
                      <a:pPr lvl="0">
                        <a:buNone/>
                      </a:pPr>
                      <a:r>
                        <a:rPr lang="en-US" sz="1600" b="0" i="0" u="none" strike="noStrike" baseline="0">
                          <a:solidFill>
                            <a:srgbClr val="000000"/>
                          </a:solidFill>
                          <a:latin typeface="Calibri"/>
                        </a:rPr>
                        <a:t>Returns True if a sequence with the specified value is present in the object</a:t>
                      </a:r>
                      <a:endParaRPr lang="en-US"/>
                    </a:p>
                  </a:txBody>
                  <a:tcPr/>
                </a:tc>
                <a:extLst>
                  <a:ext uri="{0D108BD9-81ED-4DB2-BD59-A6C34878D82A}">
                    <a16:rowId xmlns:a16="http://schemas.microsoft.com/office/drawing/2014/main" val="2850501177"/>
                  </a:ext>
                </a:extLst>
              </a:tr>
              <a:tr h="370834">
                <a:tc>
                  <a:txBody>
                    <a:bodyPr/>
                    <a:lstStyle/>
                    <a:p>
                      <a:pPr lvl="0">
                        <a:buNone/>
                      </a:pPr>
                      <a:r>
                        <a:rPr lang="en-US" sz="1600"/>
                        <a:t>not in</a:t>
                      </a:r>
                    </a:p>
                  </a:txBody>
                  <a:tcPr/>
                </a:tc>
                <a:tc>
                  <a:txBody>
                    <a:bodyPr/>
                    <a:lstStyle/>
                    <a:p>
                      <a:pPr lvl="0" algn="l">
                        <a:lnSpc>
                          <a:spcPct val="100000"/>
                        </a:lnSpc>
                        <a:spcBef>
                          <a:spcPts val="0"/>
                        </a:spcBef>
                        <a:spcAft>
                          <a:spcPts val="0"/>
                        </a:spcAft>
                        <a:buNone/>
                      </a:pPr>
                      <a:r>
                        <a:rPr lang="en-US" sz="1600" b="0" i="0" u="none" strike="noStrike" baseline="0">
                          <a:solidFill>
                            <a:srgbClr val="000000"/>
                          </a:solidFill>
                          <a:latin typeface="Calibri"/>
                        </a:rPr>
                        <a:t>Returns True if a sequence with the specified value is not present in the object</a:t>
                      </a:r>
                      <a:endParaRPr lang="en-US"/>
                    </a:p>
                  </a:txBody>
                  <a:tcPr/>
                </a:tc>
                <a:extLst>
                  <a:ext uri="{0D108BD9-81ED-4DB2-BD59-A6C34878D82A}">
                    <a16:rowId xmlns:a16="http://schemas.microsoft.com/office/drawing/2014/main" val="1912080287"/>
                  </a:ext>
                </a:extLst>
              </a:tr>
            </a:tbl>
          </a:graphicData>
        </a:graphic>
      </p:graphicFrame>
      <p:sp>
        <p:nvSpPr>
          <p:cNvPr id="6" name="Title 5">
            <a:extLst>
              <a:ext uri="{FF2B5EF4-FFF2-40B4-BE49-F238E27FC236}">
                <a16:creationId xmlns:a16="http://schemas.microsoft.com/office/drawing/2014/main" id="{006CC51E-49DB-D808-03FF-73383FC31EE1}"/>
              </a:ext>
            </a:extLst>
          </p:cNvPr>
          <p:cNvSpPr txBox="1"/>
          <p:nvPr/>
        </p:nvSpPr>
        <p:spPr>
          <a:xfrm>
            <a:off x="924796" y="318741"/>
            <a:ext cx="10366068"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Light"/>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196">
    <p:spTree>
      <p:nvGrpSpPr>
        <p:cNvPr id="1" name=""/>
        <p:cNvGrpSpPr/>
        <p:nvPr/>
      </p:nvGrpSpPr>
      <p:grpSpPr>
        <a:xfrm>
          <a:off x="0" y="0"/>
          <a:ext cx="0" cy="0"/>
          <a:chOff x="0" y="0"/>
          <a:chExt cx="0" cy="0"/>
        </a:xfrm>
      </p:grpSpPr>
      <p:sp>
        <p:nvSpPr>
          <p:cNvPr id="2" name="TextBox 17">
            <a:extLst>
              <a:ext uri="{FF2B5EF4-FFF2-40B4-BE49-F238E27FC236}">
                <a16:creationId xmlns:a16="http://schemas.microsoft.com/office/drawing/2014/main" id="{E2F525D1-B2F3-1DA4-4F39-A8DA21F14C2D}"/>
              </a:ext>
            </a:extLst>
          </p:cNvPr>
          <p:cNvSpPr txBox="1"/>
          <p:nvPr/>
        </p:nvSpPr>
        <p:spPr>
          <a:xfrm>
            <a:off x="597304" y="1422239"/>
            <a:ext cx="10997379" cy="471537"/>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a:solidFill>
                  <a:srgbClr val="222222"/>
                </a:solidFill>
                <a:uFillTx/>
                <a:latin typeface="Calibri"/>
                <a:cs typeface="Calibri"/>
              </a:rPr>
              <a:t>Use always the extension ".py", e.g.: my_script.py</a:t>
            </a:r>
            <a:endParaRPr lang="en-US" sz="2200" b="0" i="0" u="none" strike="noStrike" kern="0" cap="none" spc="0" baseline="0">
              <a:solidFill>
                <a:srgbClr val="222222"/>
              </a:solidFill>
              <a:uFillTx/>
              <a:latin typeface="Calibri" pitchFamily="34"/>
              <a:cs typeface="Calibri" pitchFamily="34"/>
            </a:endParaRPr>
          </a:p>
        </p:txBody>
      </p:sp>
      <p:sp>
        <p:nvSpPr>
          <p:cNvPr id="3" name="TextBox 17">
            <a:extLst>
              <a:ext uri="{FF2B5EF4-FFF2-40B4-BE49-F238E27FC236}">
                <a16:creationId xmlns:a16="http://schemas.microsoft.com/office/drawing/2014/main" id="{510DB636-9407-588E-9FF8-5AAD183FE672}"/>
              </a:ext>
            </a:extLst>
          </p:cNvPr>
          <p:cNvSpPr txBox="1"/>
          <p:nvPr/>
        </p:nvSpPr>
        <p:spPr>
          <a:xfrm>
            <a:off x="597304" y="2355686"/>
            <a:ext cx="10997379" cy="471537"/>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a:solidFill>
                  <a:srgbClr val="222222"/>
                </a:solidFill>
                <a:uFillTx/>
                <a:latin typeface="Consolas"/>
                <a:cs typeface="Calibri"/>
              </a:rPr>
              <a:t>&gt;&gt;&gt; python my_script.py</a:t>
            </a:r>
            <a:endParaRPr lang="en-US" sz="2200" b="0" i="0" u="none" strike="noStrike" kern="0" cap="none" spc="0" baseline="0">
              <a:solidFill>
                <a:srgbClr val="222222"/>
              </a:solidFill>
              <a:uFillTx/>
              <a:latin typeface="Consolas"/>
              <a:cs typeface="Calibri" pitchFamily="34"/>
            </a:endParaRPr>
          </a:p>
        </p:txBody>
      </p:sp>
      <p:sp>
        <p:nvSpPr>
          <p:cNvPr id="4" name="TextBox 17">
            <a:extLst>
              <a:ext uri="{FF2B5EF4-FFF2-40B4-BE49-F238E27FC236}">
                <a16:creationId xmlns:a16="http://schemas.microsoft.com/office/drawing/2014/main" id="{58416A7E-5D72-AF9C-C497-D9EA0BEFAB06}"/>
              </a:ext>
            </a:extLst>
          </p:cNvPr>
          <p:cNvSpPr txBox="1"/>
          <p:nvPr/>
        </p:nvSpPr>
        <p:spPr>
          <a:xfrm>
            <a:off x="563188" y="4140421"/>
            <a:ext cx="10997379" cy="471537"/>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a:solidFill>
                  <a:srgbClr val="222222"/>
                </a:solidFill>
                <a:uFillTx/>
                <a:latin typeface="Calibri"/>
                <a:cs typeface="Calibri"/>
              </a:rPr>
              <a:t>Module in Python is a file with Python code</a:t>
            </a:r>
            <a:endParaRPr lang="en-US" sz="2200" b="0" i="0" u="none" strike="noStrike" kern="0" cap="none" spc="0" baseline="0">
              <a:solidFill>
                <a:srgbClr val="222222"/>
              </a:solidFill>
              <a:uFillTx/>
              <a:latin typeface="Calibri" pitchFamily="34"/>
              <a:cs typeface="Calibri" pitchFamily="34"/>
            </a:endParaRPr>
          </a:p>
        </p:txBody>
      </p:sp>
      <p:sp>
        <p:nvSpPr>
          <p:cNvPr id="5" name="Title 5">
            <a:extLst>
              <a:ext uri="{FF2B5EF4-FFF2-40B4-BE49-F238E27FC236}">
                <a16:creationId xmlns:a16="http://schemas.microsoft.com/office/drawing/2014/main" id="{8817F364-5F50-2A11-4615-02C149A7116E}"/>
              </a:ext>
            </a:extLst>
          </p:cNvPr>
          <p:cNvSpPr txBox="1"/>
          <p:nvPr/>
        </p:nvSpPr>
        <p:spPr>
          <a:xfrm>
            <a:off x="924796" y="318741"/>
            <a:ext cx="10366068"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Light"/>
                <a:cs typeface="Calibri Light"/>
              </a:rPr>
              <a:t>How to save and run a Python Script</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197">
    <p:spTree>
      <p:nvGrpSpPr>
        <p:cNvPr id="1" name=""/>
        <p:cNvGrpSpPr/>
        <p:nvPr/>
      </p:nvGrpSpPr>
      <p:grpSpPr>
        <a:xfrm>
          <a:off x="0" y="0"/>
          <a:ext cx="0" cy="0"/>
          <a:chOff x="0" y="0"/>
          <a:chExt cx="0" cy="0"/>
        </a:xfrm>
      </p:grpSpPr>
      <p:sp>
        <p:nvSpPr>
          <p:cNvPr id="2" name="TextBox 17">
            <a:extLst>
              <a:ext uri="{FF2B5EF4-FFF2-40B4-BE49-F238E27FC236}">
                <a16:creationId xmlns:a16="http://schemas.microsoft.com/office/drawing/2014/main" id="{9C255256-2D05-F3B3-CC3B-4E13B245A3C4}"/>
              </a:ext>
            </a:extLst>
          </p:cNvPr>
          <p:cNvSpPr txBox="1"/>
          <p:nvPr/>
        </p:nvSpPr>
        <p:spPr>
          <a:xfrm>
            <a:off x="408124" y="1265026"/>
            <a:ext cx="10291407" cy="877805"/>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0" baseline="0">
                <a:solidFill>
                  <a:srgbClr val="444444"/>
                </a:solidFill>
                <a:uFillTx/>
                <a:latin typeface="Calibri" pitchFamily="34"/>
                <a:cs typeface="Calibri" pitchFamily="34"/>
              </a:rPr>
              <a:t>The steps how to install </a:t>
            </a:r>
            <a:r>
              <a:rPr lang="en-US" sz="2200" b="0" i="0" u="none" strike="noStrike" kern="0" cap="none" spc="0" baseline="0">
                <a:solidFill>
                  <a:srgbClr val="444444"/>
                </a:solidFill>
                <a:uFillTx/>
                <a:latin typeface="Calibri" pitchFamily="34"/>
                <a:cs typeface="Calibri" pitchFamily="34"/>
              </a:rPr>
              <a:t>PyCharm Community you can find in Presentation Day 1</a:t>
            </a:r>
            <a:r>
              <a:rPr lang="uk-UA" sz="2200" b="0" i="0" u="none" strike="noStrike" kern="0" cap="none" spc="0" baseline="0">
                <a:solidFill>
                  <a:srgbClr val="444444"/>
                </a:solidFill>
                <a:uFillTx/>
                <a:latin typeface="Calibri" pitchFamily="34"/>
                <a:cs typeface="Calibri" pitchFamily="34"/>
              </a:rPr>
              <a:t> (</a:t>
            </a:r>
            <a:r>
              <a:rPr lang="en-US" sz="2200" b="0" i="0" u="none" strike="noStrike" kern="0" cap="none" spc="0" baseline="0">
                <a:solidFill>
                  <a:srgbClr val="444444"/>
                </a:solidFill>
                <a:uFillTx/>
                <a:latin typeface="Calibri" pitchFamily="34"/>
                <a:cs typeface="Calibri" pitchFamily="34"/>
              </a:rPr>
              <a:t>in Google classroom)</a:t>
            </a:r>
          </a:p>
        </p:txBody>
      </p:sp>
      <p:sp>
        <p:nvSpPr>
          <p:cNvPr id="3" name="Title 5">
            <a:extLst>
              <a:ext uri="{FF2B5EF4-FFF2-40B4-BE49-F238E27FC236}">
                <a16:creationId xmlns:a16="http://schemas.microsoft.com/office/drawing/2014/main" id="{233A7F8F-2EE8-2C67-DB71-C7E03BE228A7}"/>
              </a:ext>
            </a:extLst>
          </p:cNvPr>
          <p:cNvSpPr txBox="1">
            <a:spLocks noGrp="1"/>
          </p:cNvSpPr>
          <p:nvPr>
            <p:ph type="title"/>
          </p:nvPr>
        </p:nvSpPr>
        <p:spPr>
          <a:xfrm>
            <a:off x="408124" y="306186"/>
            <a:ext cx="11678771" cy="944538"/>
          </a:xfrm>
        </p:spPr>
        <p:txBody>
          <a:bodyPr/>
          <a:lstStyle/>
          <a:p>
            <a:pPr lvl="0"/>
            <a:r>
              <a:rPr lang="en-US" sz="5400" b="0">
                <a:latin typeface="Calibri Light" pitchFamily="34"/>
                <a:cs typeface="Calibri Light" pitchFamily="34"/>
              </a:rPr>
              <a:t> </a:t>
            </a:r>
            <a:r>
              <a:rPr lang="en-US" sz="3600" b="0">
                <a:latin typeface="Calibri Light" pitchFamily="34"/>
                <a:cs typeface="Calibri Light" pitchFamily="34"/>
              </a:rPr>
              <a:t>How to install an IDE to use Python (PyCharm Community) </a:t>
            </a:r>
            <a:endParaRPr lang="en-US" sz="3600"/>
          </a:p>
        </p:txBody>
      </p:sp>
      <p:sp>
        <p:nvSpPr>
          <p:cNvPr id="4" name="TextBox 17">
            <a:extLst>
              <a:ext uri="{FF2B5EF4-FFF2-40B4-BE49-F238E27FC236}">
                <a16:creationId xmlns:a16="http://schemas.microsoft.com/office/drawing/2014/main" id="{7AAF8F48-3591-EBBB-EB53-CB27C28B1B0D}"/>
              </a:ext>
            </a:extLst>
          </p:cNvPr>
          <p:cNvSpPr txBox="1"/>
          <p:nvPr/>
        </p:nvSpPr>
        <p:spPr>
          <a:xfrm>
            <a:off x="507967" y="2446925"/>
            <a:ext cx="10291407" cy="3019924"/>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444444"/>
                </a:solidFill>
                <a:uFillTx/>
                <a:latin typeface="Calibri Light"/>
                <a:cs typeface="Calibri" pitchFamily="34"/>
              </a:rPr>
              <a:t>There are other IDE that can be used: </a:t>
            </a:r>
          </a:p>
          <a:p>
            <a:pPr marL="342900" marR="0" lvl="0" indent="-342900" algn="l" defTabSz="914372" rtl="0" fontAlgn="auto" hangingPunct="1">
              <a:lnSpc>
                <a:spcPct val="12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Visual Studio (or VS Code)</a:t>
            </a:r>
          </a:p>
          <a:p>
            <a:pPr marL="342900" marR="0" lvl="0" indent="-342900" algn="l" defTabSz="914372" rtl="0" fontAlgn="auto" hangingPunct="1">
              <a:lnSpc>
                <a:spcPct val="12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Atom</a:t>
            </a:r>
          </a:p>
          <a:p>
            <a:pPr marL="342900" marR="0" lvl="0" indent="-342900" algn="l" defTabSz="914372" rtl="0" fontAlgn="auto" hangingPunct="1">
              <a:lnSpc>
                <a:spcPct val="12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Eclipse</a:t>
            </a:r>
          </a:p>
          <a:p>
            <a:pPr marL="342900" marR="0" lvl="0" indent="-342900" algn="l" defTabSz="914372" rtl="0" fontAlgn="auto" hangingPunct="1">
              <a:lnSpc>
                <a:spcPct val="12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Eric, and others. </a:t>
            </a:r>
          </a:p>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If you don't want to use PyCharm, feel free to use any of these or others</a:t>
            </a:r>
          </a:p>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en-US" sz="2200" b="0" i="0" u="none" strike="noStrike" kern="0" cap="none" spc="0" baseline="0">
              <a:solidFill>
                <a:srgbClr val="444444"/>
              </a:solidFill>
              <a:uFillTx/>
              <a:latin typeface="Calibri" pitchFamily="34"/>
              <a:cs typeface="Calibri" pitchFamily="3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170">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A894CE1-4DB1-CF46-1C60-D90C96F067BE}"/>
              </a:ext>
            </a:extLst>
          </p:cNvPr>
          <p:cNvSpPr txBox="1"/>
          <p:nvPr/>
        </p:nvSpPr>
        <p:spPr>
          <a:xfrm>
            <a:off x="638644" y="3126991"/>
            <a:ext cx="4554534" cy="2769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Light" pitchFamily="34"/>
              <a:ea typeface="Calibri" pitchFamily="34"/>
              <a:cs typeface="Calibri Light" pitchFamily="34"/>
            </a:endParaRPr>
          </a:p>
        </p:txBody>
      </p:sp>
      <p:sp>
        <p:nvSpPr>
          <p:cNvPr id="3" name="Title 1">
            <a:extLst>
              <a:ext uri="{FF2B5EF4-FFF2-40B4-BE49-F238E27FC236}">
                <a16:creationId xmlns:a16="http://schemas.microsoft.com/office/drawing/2014/main" id="{383DA48F-8379-FB2A-E66C-6EB64214A1C5}"/>
              </a:ext>
            </a:extLst>
          </p:cNvPr>
          <p:cNvSpPr txBox="1"/>
          <p:nvPr/>
        </p:nvSpPr>
        <p:spPr>
          <a:xfrm>
            <a:off x="638644" y="500469"/>
            <a:ext cx="11477292" cy="923333"/>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0" cap="none" spc="0" baseline="0">
                <a:solidFill>
                  <a:srgbClr val="000000"/>
                </a:solidFill>
                <a:uFillTx/>
                <a:latin typeface="Calibri Light"/>
              </a:rPr>
              <a:t>Homework</a:t>
            </a:r>
            <a:endParaRPr lang="en-US" sz="4800" b="0" i="0" u="none" strike="noStrike" kern="1200" cap="none" spc="0" baseline="0">
              <a:solidFill>
                <a:srgbClr val="000000"/>
              </a:solidFill>
              <a:uFillTx/>
              <a:latin typeface="Calibri Light"/>
              <a:ea typeface="Calibri Light" pitchFamily="34"/>
              <a:cs typeface="Calibri Light" pitchFamily="34"/>
            </a:endParaRPr>
          </a:p>
        </p:txBody>
      </p:sp>
      <p:sp>
        <p:nvSpPr>
          <p:cNvPr id="4" name="TextBox 17">
            <a:extLst>
              <a:ext uri="{FF2B5EF4-FFF2-40B4-BE49-F238E27FC236}">
                <a16:creationId xmlns:a16="http://schemas.microsoft.com/office/drawing/2014/main" id="{45D10750-B6F9-4A29-8D4C-DBC99CCAEFB2}"/>
              </a:ext>
            </a:extLst>
          </p:cNvPr>
          <p:cNvSpPr txBox="1"/>
          <p:nvPr/>
        </p:nvSpPr>
        <p:spPr>
          <a:xfrm>
            <a:off x="408124" y="1265026"/>
            <a:ext cx="10291407" cy="3315395"/>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Note: Add a screenshot for each completed task below on your Google Classroom</a:t>
            </a:r>
            <a:endParaRPr lang="en-US" sz="2200" b="0" i="0" u="none" strike="noStrike" kern="0" cap="none" spc="0" baseline="0" dirty="0">
              <a:solidFill>
                <a:srgbClr val="444444"/>
              </a:solidFill>
              <a:uFillTx/>
              <a:latin typeface="Calibri"/>
              <a:cs typeface="Calibri"/>
            </a:endParaRPr>
          </a:p>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en-US" sz="2200" b="0" i="0" u="none" strike="noStrike" kern="0" cap="none" spc="0" baseline="0" dirty="0">
              <a:solidFill>
                <a:srgbClr val="444444"/>
              </a:solidFill>
              <a:uFillTx/>
              <a:latin typeface="Calibri"/>
              <a:cs typeface="Calibri"/>
            </a:endParaRPr>
          </a:p>
          <a:p>
            <a:pPr marL="342900" marR="0" lvl="0" indent="-342900" algn="l" defTabSz="914372" rtl="0" fontAlgn="auto" hangingPunct="1">
              <a:lnSpc>
                <a:spcPct val="12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cs typeface="Calibri"/>
              </a:rPr>
              <a:t>Install</a:t>
            </a:r>
            <a:r>
              <a:rPr lang="en-US" sz="2200" b="0" i="0" u="none" strike="noStrike" kern="1200" cap="none" spc="0" baseline="0" dirty="0">
                <a:solidFill>
                  <a:srgbClr val="444444"/>
                </a:solidFill>
                <a:uFillTx/>
                <a:latin typeface="Calibri"/>
                <a:cs typeface="Calibri"/>
              </a:rPr>
              <a:t> </a:t>
            </a:r>
            <a:r>
              <a:rPr lang="en-US" sz="2200" b="0" i="0" u="none" strike="noStrike" kern="0" cap="none" spc="0" baseline="0" dirty="0">
                <a:solidFill>
                  <a:srgbClr val="444444"/>
                </a:solidFill>
                <a:uFillTx/>
                <a:latin typeface="Calibri"/>
                <a:cs typeface="Calibri"/>
              </a:rPr>
              <a:t>PyCharm Community</a:t>
            </a:r>
          </a:p>
          <a:p>
            <a:pPr marL="342900" marR="0" lvl="0" indent="-342900" algn="l" defTabSz="914372" rtl="0" fontAlgn="auto" hangingPunct="1">
              <a:lnSpc>
                <a:spcPct val="12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Clone the repository from </a:t>
            </a:r>
            <a:r>
              <a:rPr lang="en-US" sz="2200" b="0" i="0" u="none" strike="noStrike" kern="0" cap="none" spc="0" baseline="0" dirty="0">
                <a:solidFill>
                  <a:srgbClr val="444444"/>
                </a:solidFill>
                <a:uFillTx/>
                <a:latin typeface="Calibri"/>
                <a:ea typeface="Calibri"/>
                <a:cs typeface="Calibri"/>
                <a:hlinkClick r:id="rId2"/>
              </a:rPr>
              <a:t>https://github.com/ericrommel/ekids</a:t>
            </a:r>
            <a:r>
              <a:rPr lang="en-US" sz="2200" b="0" i="0" u="none" strike="noStrike" kern="0" cap="none" spc="0" baseline="0" dirty="0">
                <a:solidFill>
                  <a:srgbClr val="444444"/>
                </a:solidFill>
                <a:uFillTx/>
                <a:latin typeface="Calibri"/>
                <a:ea typeface="Calibri"/>
                <a:cs typeface="Calibri"/>
              </a:rPr>
              <a:t> if not done yet</a:t>
            </a:r>
            <a:endParaRPr lang="en-US" sz="2200" kern="0" dirty="0">
              <a:solidFill>
                <a:srgbClr val="444444"/>
              </a:solidFill>
              <a:latin typeface="Calibri"/>
              <a:ea typeface="Calibri"/>
              <a:cs typeface="Calibri"/>
            </a:endParaRPr>
          </a:p>
          <a:p>
            <a:pPr marL="342900" marR="0" lvl="0" indent="-342900" algn="l" defTabSz="914372" rtl="0" fontAlgn="auto" hangingPunct="1">
              <a:lnSpc>
                <a:spcPct val="12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Do the </a:t>
            </a:r>
            <a:r>
              <a:rPr lang="en-US" sz="2200" b="0" i="0" u="none" strike="noStrike" kern="0" cap="none" spc="0" baseline="0" dirty="0" err="1">
                <a:solidFill>
                  <a:srgbClr val="444444"/>
                </a:solidFill>
                <a:uFillTx/>
                <a:latin typeface="Calibri"/>
                <a:ea typeface="Calibri"/>
                <a:cs typeface="Calibri"/>
              </a:rPr>
              <a:t>homeworks</a:t>
            </a:r>
            <a:r>
              <a:rPr lang="en-US" sz="2200" b="0" i="0" u="none" strike="noStrike" kern="0" cap="none" spc="0" baseline="0" dirty="0">
                <a:solidFill>
                  <a:srgbClr val="444444"/>
                </a:solidFill>
                <a:uFillTx/>
                <a:latin typeface="Calibri"/>
                <a:ea typeface="Calibri"/>
                <a:cs typeface="Calibri"/>
              </a:rPr>
              <a:t> available on the repository for the Week 2: </a:t>
            </a:r>
            <a:r>
              <a:rPr lang="en-US" sz="2200" b="0" i="0" u="none" strike="noStrike" kern="0" cap="none" spc="0" baseline="0" dirty="0">
                <a:solidFill>
                  <a:srgbClr val="444444"/>
                </a:solidFill>
                <a:uFillTx/>
                <a:latin typeface="Calibri"/>
                <a:ea typeface="Calibri"/>
                <a:cs typeface="Calibri"/>
                <a:hlinkClick r:id="rId3"/>
              </a:rPr>
              <a:t>https://github.com/ericrommel/ekids/tree/main/homeworks/week-2</a:t>
            </a:r>
            <a:endParaRPr lang="en-US" sz="2200" kern="0" dirty="0">
              <a:solidFill>
                <a:srgbClr val="444444"/>
              </a:solidFill>
              <a:latin typeface="Calibri" pitchFamily="34"/>
              <a:ea typeface="Calibri"/>
              <a:cs typeface="Calibri" pitchFamily="34"/>
            </a:endParaRPr>
          </a:p>
          <a:p>
            <a:pPr marL="342900" marR="0" lvl="0" indent="-342900" algn="l" defTabSz="914372" rtl="0" fontAlgn="auto" hangingPunct="1">
              <a:lnSpc>
                <a:spcPct val="12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After finishing the homework, send it back to GitHub following the steps:</a:t>
            </a:r>
            <a:endParaRPr lang="en-US" sz="2200" b="0" i="0" u="none" strike="noStrike" kern="0" cap="none" spc="0" baseline="0" dirty="0">
              <a:solidFill>
                <a:srgbClr val="444444"/>
              </a:solidFill>
              <a:uFillTx/>
              <a:latin typeface="Calibri" pitchFamily="34"/>
              <a:ea typeface="Calibri" pitchFamily="34"/>
              <a:cs typeface="Calibri" pitchFamily="34"/>
            </a:endParaRPr>
          </a:p>
          <a:p>
            <a:pPr marL="800100" marR="0" lvl="1" indent="-342900" algn="l" defTabSz="914372" rtl="0" fontAlgn="auto" hangingPunct="1">
              <a:lnSpc>
                <a:spcPct val="12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git add, git commit, git push</a:t>
            </a:r>
            <a:endParaRPr lang="en-US" sz="2200" b="0" i="0" u="none" strike="noStrike" kern="0" cap="none" spc="0" baseline="0" dirty="0">
              <a:solidFill>
                <a:srgbClr val="444444"/>
              </a:solidFill>
              <a:uFillTx/>
              <a:latin typeface="Calibri" pitchFamily="34"/>
              <a:ea typeface="Calibri" pitchFamily="34"/>
              <a:cs typeface="Calibri" pitchFamily="3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198">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FCC150B1-CC90-F347-0585-DA7C2F6A586D}"/>
              </a:ext>
            </a:extLst>
          </p:cNvPr>
          <p:cNvSpPr txBox="1"/>
          <p:nvPr/>
        </p:nvSpPr>
        <p:spPr>
          <a:xfrm>
            <a:off x="638644" y="1729112"/>
            <a:ext cx="10449772" cy="583158"/>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Calibri Light"/>
                <a:ea typeface="Calibri" pitchFamily="34"/>
                <a:cs typeface="Calibri Light"/>
                <a:hlinkClick r:id="rId2"/>
              </a:rPr>
              <a:t>https://bedford-computing.co.uk/learning/wp-content/uploads/2015/10/Python-for-Kids.pdf</a:t>
            </a:r>
            <a:endParaRPr lang="en-US" sz="2000" b="0" i="0" u="none" strike="noStrike" kern="1200" cap="none" spc="0" baseline="0">
              <a:solidFill>
                <a:srgbClr val="000000"/>
              </a:solidFill>
              <a:uFillTx/>
              <a:latin typeface="Calibri Light"/>
              <a:ea typeface="Calibri" pitchFamily="34"/>
              <a:cs typeface="Calibri Light"/>
            </a:endParaRPr>
          </a:p>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en-US" sz="2000" b="0" i="0" u="none" strike="noStrike" kern="1200" cap="none" spc="0" baseline="0">
              <a:solidFill>
                <a:srgbClr val="000000"/>
              </a:solidFill>
              <a:uFillTx/>
              <a:latin typeface="Calibri Light" pitchFamily="34"/>
              <a:ea typeface="Calibri" pitchFamily="34"/>
              <a:cs typeface="Calibri Light" pitchFamily="34"/>
            </a:endParaRPr>
          </a:p>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en-US" sz="2000" b="0" i="0" u="none" strike="noStrike" kern="0" cap="none" spc="0" baseline="0">
              <a:solidFill>
                <a:srgbClr val="000000"/>
              </a:solidFill>
              <a:uFillTx/>
              <a:latin typeface="Calibri Light" pitchFamily="34"/>
              <a:ea typeface="Calibri" pitchFamily="34"/>
              <a:cs typeface="Calibri Light" pitchFamily="34"/>
            </a:endParaRPr>
          </a:p>
        </p:txBody>
      </p:sp>
      <p:sp>
        <p:nvSpPr>
          <p:cNvPr id="3" name="Title 1">
            <a:extLst>
              <a:ext uri="{FF2B5EF4-FFF2-40B4-BE49-F238E27FC236}">
                <a16:creationId xmlns:a16="http://schemas.microsoft.com/office/drawing/2014/main" id="{944E7451-C77B-9FE8-1C1F-21ED813C78D8}"/>
              </a:ext>
            </a:extLst>
          </p:cNvPr>
          <p:cNvSpPr txBox="1"/>
          <p:nvPr/>
        </p:nvSpPr>
        <p:spPr>
          <a:xfrm>
            <a:off x="638644" y="500469"/>
            <a:ext cx="11477292" cy="923333"/>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Light" pitchFamily="34"/>
                <a:cs typeface="Calibri Light" pitchFamily="34"/>
              </a:rPr>
              <a:t>B</a:t>
            </a:r>
            <a:r>
              <a:rPr lang="en-US" sz="4800" b="0" i="0" u="none" strike="noStrike" kern="0" cap="none" spc="0" baseline="0">
                <a:solidFill>
                  <a:srgbClr val="000000"/>
                </a:solidFill>
                <a:uFillTx/>
                <a:latin typeface="Calibri Light"/>
                <a:ea typeface="Calibri Light" pitchFamily="34"/>
                <a:cs typeface="Calibri Light" pitchFamily="34"/>
              </a:rPr>
              <a:t>ook Python-for-Kids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800" b="0" i="0" u="none" strike="noStrike" kern="1200" cap="none" spc="0" baseline="0">
              <a:solidFill>
                <a:srgbClr val="000000"/>
              </a:solidFill>
              <a:uFillTx/>
              <a:latin typeface="Calibri Light"/>
              <a:ea typeface="Calibri Light" pitchFamily="34"/>
              <a:cs typeface="Calibri Light" pitchFamily="3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391C726A-50D0-9185-6C5D-60F6CDDA0467}"/>
              </a:ext>
            </a:extLst>
          </p:cNvPr>
          <p:cNvSpPr txBox="1">
            <a:spLocks noGrp="1"/>
          </p:cNvSpPr>
          <p:nvPr>
            <p:ph type="title"/>
          </p:nvPr>
        </p:nvSpPr>
        <p:spPr>
          <a:xfrm>
            <a:off x="639074" y="1353878"/>
            <a:ext cx="5116607" cy="1107996"/>
          </a:xfrm>
        </p:spPr>
        <p:txBody>
          <a:bodyPr/>
          <a:lstStyle/>
          <a:p>
            <a:pPr lvl="0"/>
            <a:r>
              <a:rPr lang="en-US"/>
              <a:t>Thank you! </a:t>
            </a:r>
          </a:p>
        </p:txBody>
      </p:sp>
      <p:sp>
        <p:nvSpPr>
          <p:cNvPr id="3" name="TextBox 20">
            <a:extLst>
              <a:ext uri="{FF2B5EF4-FFF2-40B4-BE49-F238E27FC236}">
                <a16:creationId xmlns:a16="http://schemas.microsoft.com/office/drawing/2014/main" id="{CFD1473D-B7DB-5D25-3D7A-AF43BF0E8B0D}"/>
              </a:ext>
            </a:extLst>
          </p:cNvPr>
          <p:cNvSpPr txBox="1"/>
          <p:nvPr/>
        </p:nvSpPr>
        <p:spPr>
          <a:xfrm>
            <a:off x="11463457" y="6501164"/>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FR" sz="1200" b="0" i="0" u="none" strike="noStrike" kern="1200" cap="none" spc="0" baseline="0">
              <a:solidFill>
                <a:srgbClr val="000000"/>
              </a:solidFill>
              <a:uFillTx/>
              <a:latin typeface="Calibri"/>
              <a:ea typeface="Human Sans"/>
              <a:cs typeface="Huma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194">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 statement</a:t>
            </a:r>
            <a:endParaRPr lang="en-US"/>
          </a:p>
        </p:txBody>
      </p:sp>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332399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you're talking to a computer, and you want to ask it a question, like "What's your name?" or "How old are you?" In Python, the input() statement lets you do just that!</a:t>
            </a: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It works like this: When you use the </a:t>
            </a:r>
            <a:r>
              <a:rPr lang="en-US" sz="2400" b="1" i="0" u="none" strike="noStrike" kern="0" cap="none" spc="0" baseline="0">
                <a:solidFill>
                  <a:srgbClr val="0D0D0D"/>
                </a:solidFill>
                <a:uFillTx/>
                <a:latin typeface="Calibri"/>
                <a:ea typeface="Calibri"/>
                <a:cs typeface="Calibri"/>
              </a:rPr>
              <a:t>input()</a:t>
            </a:r>
            <a:r>
              <a:rPr lang="en-US" sz="2400" b="0" i="0" u="none" strike="noStrike" kern="0" cap="none" spc="0" baseline="0">
                <a:solidFill>
                  <a:srgbClr val="0D0D0D"/>
                </a:solidFill>
                <a:uFillTx/>
                <a:latin typeface="Calibri"/>
                <a:ea typeface="Calibri"/>
                <a:cs typeface="Calibri"/>
              </a:rPr>
              <a:t> statement in your code, Python stops and waits for you to type something on the keyboard.</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Whatever you type is like your answer to the computer's question. Then, Python takes what you typed and stores it so you can use it later.</a:t>
            </a:r>
            <a:endParaRPr lang="en-US" sz="1800" b="0" i="0" u="none" strike="noStrike" kern="0" cap="none" spc="0" baseline="0">
              <a:solidFill>
                <a:srgbClr val="000000"/>
              </a:solidFill>
              <a:uFillTx/>
              <a:latin typeface="Calibri"/>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209">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B892DC3-AE2D-E6ED-473C-FC7B89428A1F}"/>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 statement</a:t>
            </a:r>
            <a:endParaRPr lang="en-US"/>
          </a:p>
        </p:txBody>
      </p:sp>
      <p:sp>
        <p:nvSpPr>
          <p:cNvPr id="3" name="TextBox 10">
            <a:extLst>
              <a:ext uri="{FF2B5EF4-FFF2-40B4-BE49-F238E27FC236}">
                <a16:creationId xmlns:a16="http://schemas.microsoft.com/office/drawing/2014/main" id="{D3FDB587-10FF-D32F-5D0E-07DD8C698394}"/>
              </a:ext>
            </a:extLst>
          </p:cNvPr>
          <p:cNvSpPr txBox="1"/>
          <p:nvPr/>
        </p:nvSpPr>
        <p:spPr>
          <a:xfrm>
            <a:off x="807049" y="1617802"/>
            <a:ext cx="9419892" cy="3416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Here's how you use the </a:t>
            </a:r>
            <a:r>
              <a:rPr lang="en-US" sz="2400" b="1" i="0" u="none" strike="noStrike" kern="0" cap="none" spc="0" baseline="0">
                <a:solidFill>
                  <a:srgbClr val="0D0D0D"/>
                </a:solidFill>
                <a:uFillTx/>
                <a:latin typeface="Calibri"/>
                <a:ea typeface="Calibri"/>
                <a:cs typeface="Calibri"/>
              </a:rPr>
              <a:t>input()</a:t>
            </a:r>
            <a:r>
              <a:rPr lang="en-US" sz="2400" b="0" i="0" u="none" strike="noStrike" kern="0" cap="none" spc="0" baseline="0">
                <a:solidFill>
                  <a:srgbClr val="0D0D0D"/>
                </a:solidFill>
                <a:uFillTx/>
                <a:latin typeface="Calibri"/>
                <a:ea typeface="Calibri"/>
                <a:cs typeface="Calibri"/>
              </a:rPr>
              <a:t> statement: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So, when you run this code, Python will ask you "What's your name?" on the screen. Once you type your name and press Enter, Python will save that data value (your name) in that variable called </a:t>
            </a:r>
            <a:r>
              <a:rPr lang="en-US" sz="2400" b="1" i="0" u="none" strike="noStrike" kern="0" cap="none" spc="0" baseline="0">
                <a:solidFill>
                  <a:srgbClr val="0D0D0D"/>
                </a:solidFill>
                <a:uFillTx/>
                <a:latin typeface="Calibri"/>
                <a:ea typeface="Calibri"/>
                <a:cs typeface="Calibri"/>
              </a:rPr>
              <a:t>`name`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4" name="TextBox 3">
            <a:extLst>
              <a:ext uri="{FF2B5EF4-FFF2-40B4-BE49-F238E27FC236}">
                <a16:creationId xmlns:a16="http://schemas.microsoft.com/office/drawing/2014/main" id="{055353BB-7DBD-7015-DA28-7E80C4D47E44}"/>
              </a:ext>
            </a:extLst>
          </p:cNvPr>
          <p:cNvSpPr txBox="1"/>
          <p:nvPr/>
        </p:nvSpPr>
        <p:spPr>
          <a:xfrm>
            <a:off x="927987" y="2456892"/>
            <a:ext cx="8863014" cy="646334"/>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A9B7C6"/>
                </a:solidFill>
                <a:uFillTx/>
                <a:latin typeface="Consolas"/>
              </a:rPr>
              <a:t>name = </a:t>
            </a:r>
            <a:r>
              <a:rPr lang="en-US" sz="3600" b="0" i="0" u="none" strike="noStrike" kern="1200" cap="none" spc="0" baseline="0">
                <a:solidFill>
                  <a:srgbClr val="8888C6"/>
                </a:solidFill>
                <a:uFillTx/>
                <a:latin typeface="Consolas"/>
              </a:rPr>
              <a:t>input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"What's your name? "</a:t>
            </a:r>
            <a:r>
              <a:rPr lang="en-US" sz="3600" b="0" i="0" u="none" strike="noStrike" kern="1200" cap="none" spc="0" baseline="0">
                <a:solidFill>
                  <a:srgbClr val="A9B7C6"/>
                </a:solidFill>
                <a:uFillTx/>
                <a:latin typeface="Consolas"/>
              </a:rPr>
              <a:t>)</a:t>
            </a:r>
            <a:endParaRPr lang="en-US" sz="3600" b="0" i="0" u="none" strike="noStrike" kern="1200" cap="none" spc="0" baseline="0">
              <a:solidFill>
                <a:srgbClr val="000000"/>
              </a:solidFill>
              <a:uFillTx/>
              <a:latin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11">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1AB55E77-CEF8-3AA3-4D74-A98DD7DC5DC8}"/>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Print statement</a:t>
            </a:r>
            <a:endParaRPr lang="en-US"/>
          </a:p>
        </p:txBody>
      </p:sp>
      <p:sp>
        <p:nvSpPr>
          <p:cNvPr id="3" name="TextBox 10">
            <a:extLst>
              <a:ext uri="{FF2B5EF4-FFF2-40B4-BE49-F238E27FC236}">
                <a16:creationId xmlns:a16="http://schemas.microsoft.com/office/drawing/2014/main" id="{7A8E08CE-3329-744E-C1B8-689F9520CE7A}"/>
              </a:ext>
            </a:extLst>
          </p:cNvPr>
          <p:cNvSpPr txBox="1"/>
          <p:nvPr/>
        </p:nvSpPr>
        <p:spPr>
          <a:xfrm>
            <a:off x="807049" y="1617802"/>
            <a:ext cx="9419892" cy="221599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Now, let's say you want to talk back to the computer and tell it something. That's where the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statement comes in handy!</a:t>
            </a: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The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statement is like talking to the computer. You can use it to make the computer display messages or show you the results of calculations.</a:t>
            </a:r>
            <a:endParaRPr lang="en-US" sz="1800" b="0" i="0" u="none" strike="noStrike" kern="0" cap="none" spc="0" baseline="0">
              <a:solidFill>
                <a:srgbClr val="000000"/>
              </a:solidFill>
              <a:uFillTx/>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10">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E21CBD5A-9C73-227E-76E7-EB77271763F8}"/>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Print statement</a:t>
            </a:r>
            <a:endParaRPr lang="en-US"/>
          </a:p>
        </p:txBody>
      </p:sp>
      <p:sp>
        <p:nvSpPr>
          <p:cNvPr id="3" name="TextBox 10">
            <a:extLst>
              <a:ext uri="{FF2B5EF4-FFF2-40B4-BE49-F238E27FC236}">
                <a16:creationId xmlns:a16="http://schemas.microsoft.com/office/drawing/2014/main" id="{5F6A62CA-2AFD-4A94-EE30-867B074B0327}"/>
              </a:ext>
            </a:extLst>
          </p:cNvPr>
          <p:cNvSpPr txBox="1"/>
          <p:nvPr/>
        </p:nvSpPr>
        <p:spPr>
          <a:xfrm>
            <a:off x="807049" y="1617802"/>
            <a:ext cx="9419892" cy="41549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Here's how you use the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statement: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When you run this code, Python will show `</a:t>
            </a:r>
            <a:r>
              <a:rPr lang="en-US" sz="2400" b="1" i="0" u="none" strike="noStrike" kern="0" cap="none" spc="0" baseline="0">
                <a:solidFill>
                  <a:srgbClr val="0D0D0D"/>
                </a:solidFill>
                <a:uFillTx/>
                <a:latin typeface="Calibri"/>
                <a:ea typeface="Calibri"/>
                <a:cs typeface="Calibri"/>
              </a:rPr>
              <a:t>Hello, world!`</a:t>
            </a:r>
            <a:r>
              <a:rPr lang="en-US" sz="2400" b="0" i="0" u="none" strike="noStrike" kern="0" cap="none" spc="0" baseline="0">
                <a:solidFill>
                  <a:srgbClr val="0D0D0D"/>
                </a:solidFill>
                <a:uFillTx/>
                <a:latin typeface="Calibri"/>
                <a:ea typeface="Calibri"/>
                <a:cs typeface="Calibri"/>
              </a:rPr>
              <a:t> on the screen</a:t>
            </a: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You can also use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to display the value of variables, like this:</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4" name="TextBox 3">
            <a:extLst>
              <a:ext uri="{FF2B5EF4-FFF2-40B4-BE49-F238E27FC236}">
                <a16:creationId xmlns:a16="http://schemas.microsoft.com/office/drawing/2014/main" id="{62F1CC2E-17BB-CA40-BA06-1FF4FE871B9A}"/>
              </a:ext>
            </a:extLst>
          </p:cNvPr>
          <p:cNvSpPr txBox="1"/>
          <p:nvPr/>
        </p:nvSpPr>
        <p:spPr>
          <a:xfrm>
            <a:off x="927987" y="2456892"/>
            <a:ext cx="8863014" cy="646334"/>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8888C6"/>
                </a:solidFill>
                <a:uFillTx/>
                <a:latin typeface="Consolas"/>
              </a:rPr>
              <a:t>print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"Hello World!"</a:t>
            </a:r>
            <a:r>
              <a:rPr lang="en-US" sz="3600" b="0" i="0" u="none" strike="noStrike" kern="1200" cap="none" spc="0" baseline="0">
                <a:solidFill>
                  <a:srgbClr val="A9B7C6"/>
                </a:solidFill>
                <a:uFillTx/>
                <a:latin typeface="Consolas"/>
              </a:rPr>
              <a:t>)</a:t>
            </a:r>
            <a:endParaRPr lang="en-US" sz="3600" b="0" i="0" u="none" strike="noStrike" kern="1200" cap="none" spc="0" baseline="0">
              <a:solidFill>
                <a:srgbClr val="000000"/>
              </a:solidFill>
              <a:uFillTx/>
              <a:latin typeface="Consolas"/>
            </a:endParaRPr>
          </a:p>
        </p:txBody>
      </p:sp>
      <p:sp>
        <p:nvSpPr>
          <p:cNvPr id="5" name="TextBox 1">
            <a:extLst>
              <a:ext uri="{FF2B5EF4-FFF2-40B4-BE49-F238E27FC236}">
                <a16:creationId xmlns:a16="http://schemas.microsoft.com/office/drawing/2014/main" id="{055EDD72-1E9A-ED76-67F1-41409F049B05}"/>
              </a:ext>
            </a:extLst>
          </p:cNvPr>
          <p:cNvSpPr txBox="1"/>
          <p:nvPr/>
        </p:nvSpPr>
        <p:spPr>
          <a:xfrm>
            <a:off x="927987" y="4981011"/>
            <a:ext cx="8863014" cy="646334"/>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8888C6"/>
                </a:solidFill>
                <a:uFillTx/>
                <a:latin typeface="Consolas"/>
              </a:rPr>
              <a:t>print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"Hello, my name is "</a:t>
            </a:r>
            <a:r>
              <a:rPr lang="en-US" sz="3600" b="0" i="0" u="none" strike="noStrike" kern="1200" cap="none" spc="0" baseline="0">
                <a:solidFill>
                  <a:srgbClr val="CC7832"/>
                </a:solidFill>
                <a:uFillTx/>
                <a:latin typeface="Consolas"/>
              </a:rPr>
              <a:t>, </a:t>
            </a:r>
            <a:r>
              <a:rPr lang="en-US" sz="3600" b="0" i="0" u="none" strike="noStrike" kern="1200" cap="none" spc="0" baseline="0">
                <a:solidFill>
                  <a:srgbClr val="A9B7C6"/>
                </a:solidFill>
                <a:uFillTx/>
                <a:latin typeface="Consolas"/>
              </a:rPr>
              <a:t>name)</a:t>
            </a:r>
            <a:endParaRPr lang="en-US" sz="1800" b="0" i="0" u="none" strike="noStrike" kern="1200" cap="none" spc="0" baseline="0">
              <a:solidFill>
                <a:srgbClr val="000000"/>
              </a:solidFill>
              <a:uFillTx/>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212">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0C54C204-462B-BFFE-23A6-7CF602C50AF9}"/>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Input/Print statements</a:t>
            </a:r>
            <a:endParaRPr lang="en-US"/>
          </a:p>
        </p:txBody>
      </p:sp>
      <p:sp>
        <p:nvSpPr>
          <p:cNvPr id="3" name="TextBox 10">
            <a:extLst>
              <a:ext uri="{FF2B5EF4-FFF2-40B4-BE49-F238E27FC236}">
                <a16:creationId xmlns:a16="http://schemas.microsoft.com/office/drawing/2014/main" id="{85D09C6D-B4D3-43AF-8056-6C3D77C92811}"/>
              </a:ext>
            </a:extLst>
          </p:cNvPr>
          <p:cNvSpPr txBox="1"/>
          <p:nvPr/>
        </p:nvSpPr>
        <p:spPr>
          <a:xfrm>
            <a:off x="807049" y="1617802"/>
            <a:ext cx="9419892"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So, with </a:t>
            </a:r>
            <a:r>
              <a:rPr lang="en-US" sz="2400" b="1" i="0" u="none" strike="noStrike" kern="0" cap="none" spc="0" baseline="0">
                <a:solidFill>
                  <a:srgbClr val="0D0D0D"/>
                </a:solidFill>
                <a:uFillTx/>
                <a:latin typeface="Calibri"/>
                <a:ea typeface="Calibri"/>
                <a:cs typeface="Calibri"/>
              </a:rPr>
              <a:t>input()</a:t>
            </a:r>
            <a:r>
              <a:rPr lang="en-US" sz="2400" b="0" i="0" u="none" strike="noStrike" kern="0" cap="none" spc="0" baseline="0">
                <a:solidFill>
                  <a:srgbClr val="0D0D0D"/>
                </a:solidFill>
                <a:uFillTx/>
                <a:latin typeface="Calibri"/>
                <a:ea typeface="Calibri"/>
                <a:cs typeface="Calibri"/>
              </a:rPr>
              <a:t> you ask the computer questions, and with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you tell it things or show results on the screen. It's like having a conversation with the computer!</a:t>
            </a:r>
          </a:p>
        </p:txBody>
      </p:sp>
      <p:sp>
        <p:nvSpPr>
          <p:cNvPr id="4" name="TextBox 3">
            <a:extLst>
              <a:ext uri="{FF2B5EF4-FFF2-40B4-BE49-F238E27FC236}">
                <a16:creationId xmlns:a16="http://schemas.microsoft.com/office/drawing/2014/main" id="{6BC48E8C-395C-2FC7-8586-BA867777765D}"/>
              </a:ext>
            </a:extLst>
          </p:cNvPr>
          <p:cNvSpPr txBox="1"/>
          <p:nvPr/>
        </p:nvSpPr>
        <p:spPr>
          <a:xfrm>
            <a:off x="-694" y="2814075"/>
            <a:ext cx="12196760" cy="4041757"/>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A9B7C6"/>
                </a:solidFill>
                <a:uFillTx/>
                <a:latin typeface="Consolas"/>
              </a:rPr>
              <a:t>name = </a:t>
            </a:r>
            <a:r>
              <a:rPr lang="en-US" sz="3600" b="0" i="0" u="none" strike="noStrike" kern="1200" cap="none" spc="0" baseline="0">
                <a:solidFill>
                  <a:srgbClr val="8888C6"/>
                </a:solidFill>
                <a:uFillTx/>
                <a:latin typeface="Consolas"/>
              </a:rPr>
              <a:t>input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"What's your name? "</a:t>
            </a:r>
            <a:r>
              <a:rPr lang="en-US" sz="3600" b="0" i="0" u="none" strike="noStrike" kern="1200" cap="none" spc="0" baseline="0">
                <a:solidFill>
                  <a:srgbClr val="A9B7C6"/>
                </a:solidFill>
                <a:uFillTx/>
                <a:latin typeface="Consolas"/>
              </a:rPr>
              <a:t>)</a:t>
            </a:r>
            <a:br>
              <a:rPr lang="en-US" sz="3600" b="0" i="0" u="none" strike="noStrike" kern="1200" cap="none" spc="0" baseline="0">
                <a:solidFill>
                  <a:srgbClr val="A9B7C6"/>
                </a:solidFill>
                <a:uFillTx/>
                <a:latin typeface="Consolas"/>
              </a:rPr>
            </a:br>
            <a:r>
              <a:rPr lang="en-US" sz="3600" b="0" i="0" u="none" strike="noStrike" kern="1200" cap="none" spc="0" baseline="0">
                <a:solidFill>
                  <a:srgbClr val="A9B7C6"/>
                </a:solidFill>
                <a:uFillTx/>
                <a:latin typeface="Consolas"/>
              </a:rPr>
              <a:t>print(</a:t>
            </a:r>
            <a:r>
              <a:rPr lang="en-US" sz="3600" b="0" i="0" u="none" strike="noStrike" kern="1200" cap="none" spc="0" baseline="0">
                <a:solidFill>
                  <a:srgbClr val="6A8759"/>
                </a:solidFill>
                <a:uFillTx/>
                <a:latin typeface="Consolas"/>
              </a:rPr>
              <a:t>"Hello, " </a:t>
            </a:r>
            <a:r>
              <a:rPr lang="en-US" sz="3600" b="0" i="0" u="none" strike="noStrike" kern="1200" cap="none" spc="0" baseline="0">
                <a:solidFill>
                  <a:srgbClr val="A9B7C6"/>
                </a:solidFill>
                <a:uFillTx/>
                <a:latin typeface="Consolas"/>
              </a:rPr>
              <a:t>+ name + </a:t>
            </a:r>
            <a:r>
              <a:rPr lang="en-US" sz="3600" b="0" i="0" u="none" strike="noStrike" kern="1200" cap="none" spc="0" baseline="0">
                <a:solidFill>
                  <a:srgbClr val="6A8759"/>
                </a:solidFill>
                <a:uFillTx/>
                <a:latin typeface="Consolas"/>
              </a:rPr>
              <a:t>"!"</a:t>
            </a:r>
            <a:r>
              <a:rPr lang="en-US" sz="3600" b="0" i="0" u="none" strike="noStrike" kern="1200" cap="none" spc="0" baseline="0">
                <a:solidFill>
                  <a:srgbClr val="A9B7C6"/>
                </a:solidFill>
                <a:uFillTx/>
                <a:latin typeface="Consolas"/>
              </a:rPr>
              <a:t>)</a:t>
            </a:r>
            <a:br>
              <a:rPr lang="en-US" sz="3600" b="0" i="0" u="none" strike="noStrike" kern="1200" cap="none" spc="0" baseline="0">
                <a:solidFill>
                  <a:srgbClr val="A9B7C6"/>
                </a:solidFill>
                <a:uFillTx/>
                <a:latin typeface="Consolas"/>
              </a:rPr>
            </a:br>
            <a:br>
              <a:rPr lang="en-US" sz="3600" b="0" i="0" u="none" strike="noStrike" kern="1200" cap="none" spc="0" baseline="0">
                <a:solidFill>
                  <a:srgbClr val="A9B7C6"/>
                </a:solidFill>
                <a:uFillTx/>
                <a:latin typeface="Consolas"/>
              </a:rPr>
            </a:br>
            <a:r>
              <a:rPr lang="en-US" sz="3600" b="0" i="0" u="none" strike="noStrike" kern="1200" cap="none" spc="0" baseline="0">
                <a:solidFill>
                  <a:srgbClr val="A9B7C6"/>
                </a:solidFill>
                <a:uFillTx/>
                <a:latin typeface="Consolas"/>
              </a:rPr>
              <a:t>age = </a:t>
            </a:r>
            <a:r>
              <a:rPr lang="en-US" sz="3600" b="0" i="0" u="none" strike="noStrike" kern="1200" cap="none" spc="0" baseline="0">
                <a:solidFill>
                  <a:srgbClr val="8888C6"/>
                </a:solidFill>
                <a:uFillTx/>
                <a:latin typeface="Consolas"/>
              </a:rPr>
              <a:t>input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"How old are you?"</a:t>
            </a:r>
            <a:r>
              <a:rPr lang="en-US" sz="3600" b="0" i="0" u="none" strike="noStrike" kern="1200" cap="none" spc="0" baseline="0">
                <a:solidFill>
                  <a:srgbClr val="A9B7C6"/>
                </a:solidFill>
                <a:uFillTx/>
                <a:latin typeface="Consolas"/>
              </a:rPr>
              <a:t>)</a:t>
            </a:r>
            <a:br>
              <a:rPr lang="en-US" sz="3600" b="0" i="0" u="none" strike="noStrike" kern="1200" cap="none" spc="0" baseline="0">
                <a:solidFill>
                  <a:srgbClr val="A9B7C6"/>
                </a:solidFill>
                <a:uFillTx/>
                <a:latin typeface="Consolas"/>
              </a:rPr>
            </a:br>
            <a:r>
              <a:rPr lang="en-US" sz="3600" b="0" i="0" u="none" strike="noStrike" kern="1200" cap="none" spc="0" baseline="0">
                <a:solidFill>
                  <a:srgbClr val="A9B7C6"/>
                </a:solidFill>
                <a:uFillTx/>
                <a:latin typeface="Consolas"/>
              </a:rPr>
              <a:t>print(</a:t>
            </a:r>
            <a:r>
              <a:rPr lang="en-US" sz="3600" b="0" i="0" u="none" strike="noStrike" kern="1200" cap="none" spc="0" baseline="0">
                <a:solidFill>
                  <a:srgbClr val="6A8759"/>
                </a:solidFill>
                <a:uFillTx/>
                <a:latin typeface="Consolas"/>
              </a:rPr>
              <a:t>"Cool, " </a:t>
            </a:r>
            <a:r>
              <a:rPr lang="en-US" sz="3600" b="0" i="0" u="none" strike="noStrike" kern="1200" cap="none" spc="0" baseline="0">
                <a:solidFill>
                  <a:srgbClr val="A9B7C6"/>
                </a:solidFill>
                <a:uFillTx/>
                <a:latin typeface="Consolas"/>
              </a:rPr>
              <a:t>+ name + </a:t>
            </a:r>
            <a:r>
              <a:rPr lang="en-US" sz="3600" b="0" i="0" u="none" strike="noStrike" kern="1200" cap="none" spc="0" baseline="0">
                <a:solidFill>
                  <a:srgbClr val="6A8759"/>
                </a:solidFill>
                <a:uFillTx/>
                <a:latin typeface="Consolas"/>
              </a:rPr>
              <a:t>"It is a pleasure talk to a" </a:t>
            </a:r>
            <a:r>
              <a:rPr lang="en-US" sz="3600" b="0" i="0" u="none" strike="noStrike" kern="1200" cap="none" spc="0" baseline="0">
                <a:solidFill>
                  <a:srgbClr val="A9B7C6"/>
                </a:solidFill>
                <a:uFillTx/>
                <a:latin typeface="Consolas"/>
              </a:rPr>
              <a:t>+ age + </a:t>
            </a:r>
            <a:r>
              <a:rPr lang="en-US" sz="3600" b="0" i="0" u="none" strike="noStrike" kern="1200" cap="none" spc="0" baseline="0">
                <a:solidFill>
                  <a:srgbClr val="6A8759"/>
                </a:solidFill>
                <a:uFillTx/>
                <a:latin typeface="Consolas"/>
              </a:rPr>
              <a:t>" years old person."</a:t>
            </a:r>
            <a:r>
              <a:rPr lang="en-US" sz="3600" b="0" i="0" u="none" strike="noStrike" kern="1200" cap="none" spc="0" baseline="0">
                <a:solidFill>
                  <a:srgbClr val="A9B7C6"/>
                </a:solidFill>
                <a:uFillTx/>
                <a:latin typeface="Consolas"/>
              </a:rPr>
              <a:t>)</a:t>
            </a:r>
            <a:br>
              <a:rPr lang="en-US" sz="3600" b="0" i="0" u="none" strike="noStrike" kern="1200" cap="none" spc="0" baseline="0">
                <a:solidFill>
                  <a:srgbClr val="A9B7C6"/>
                </a:solidFill>
                <a:uFillTx/>
                <a:latin typeface="Consolas"/>
              </a:rPr>
            </a:br>
            <a:endParaRPr lang="en-US" sz="3600" b="0" i="0" u="none" strike="noStrike" kern="1200" cap="none" spc="0" baseline="0">
              <a:solidFill>
                <a:srgbClr val="A9B7C6"/>
              </a:solidFill>
              <a:uFillTx/>
              <a:latin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AB64A4E7-FA12-B573-8C13-4340FF3CEFE6}"/>
              </a:ext>
            </a:extLst>
          </p:cNvPr>
          <p:cNvSpPr txBox="1"/>
          <p:nvPr/>
        </p:nvSpPr>
        <p:spPr>
          <a:xfrm>
            <a:off x="-2578" y="1617802"/>
            <a:ext cx="12205950" cy="4401208"/>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cs typeface="Calibri"/>
              </a:rPr>
              <a:t>name = </a:t>
            </a:r>
            <a:r>
              <a:rPr lang="en-US" sz="2800" b="0" i="0" u="none" strike="noStrike" kern="0" cap="none" spc="0" baseline="0">
                <a:solidFill>
                  <a:srgbClr val="8888C6"/>
                </a:solidFill>
                <a:uFillTx/>
                <a:latin typeface="Consolas"/>
                <a:cs typeface="Calibri"/>
              </a:rPr>
              <a:t>input</a:t>
            </a:r>
            <a:r>
              <a:rPr lang="en-US" sz="2800" b="0" i="0" u="none" strike="noStrike" kern="0" cap="none" spc="0" baseline="0">
                <a:solidFill>
                  <a:srgbClr val="A9B7C6"/>
                </a:solidFill>
                <a:uFillTx/>
                <a:latin typeface="Consolas"/>
                <a:cs typeface="Calibri"/>
              </a:rPr>
              <a:t>(</a:t>
            </a:r>
            <a:r>
              <a:rPr lang="en-US" sz="2800" b="0" i="0" u="none" strike="noStrike" kern="0" cap="none" spc="0" baseline="0">
                <a:solidFill>
                  <a:srgbClr val="6A8759"/>
                </a:solidFill>
                <a:uFillTx/>
                <a:latin typeface="Consolas"/>
                <a:cs typeface="Calibri"/>
              </a:rPr>
              <a:t>"What's your name? "</a:t>
            </a:r>
            <a:r>
              <a:rPr lang="en-US" sz="2800" b="0" i="0" u="none" strike="noStrike" kern="0" cap="none" spc="0" baseline="0">
                <a:solidFill>
                  <a:srgbClr val="A9B7C6"/>
                </a:solidFill>
                <a:uFillTx/>
                <a:latin typeface="Consolas"/>
                <a:cs typeface="Calibri"/>
              </a:rPr>
              <a:t>)</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print(</a:t>
            </a:r>
            <a:r>
              <a:rPr lang="en-US" sz="2800" b="0" i="0" u="none" strike="noStrike" kern="0" cap="none" spc="0" baseline="0">
                <a:solidFill>
                  <a:srgbClr val="6A8759"/>
                </a:solidFill>
                <a:uFillTx/>
                <a:latin typeface="Consolas"/>
                <a:cs typeface="Calibri"/>
              </a:rPr>
              <a:t>"Hello, " </a:t>
            </a:r>
            <a:r>
              <a:rPr lang="en-US" sz="2800" b="0" i="0" u="none" strike="noStrike" kern="0" cap="none" spc="0" baseline="0">
                <a:solidFill>
                  <a:srgbClr val="A9B7C6"/>
                </a:solidFill>
                <a:uFillTx/>
                <a:latin typeface="Consolas"/>
                <a:cs typeface="Calibri"/>
              </a:rPr>
              <a:t>+ name + </a:t>
            </a:r>
            <a:r>
              <a:rPr lang="en-US" sz="2800" b="0" i="0" u="none" strike="noStrike" kern="0" cap="none" spc="0" baseline="0">
                <a:solidFill>
                  <a:srgbClr val="6A8759"/>
                </a:solidFill>
                <a:uFillTx/>
                <a:latin typeface="Consolas"/>
                <a:cs typeface="Calibri"/>
              </a:rPr>
              <a:t>"!"</a:t>
            </a:r>
            <a:r>
              <a:rPr lang="en-US" sz="2800" b="0" i="0" u="none" strike="noStrike" kern="0" cap="none" spc="0" baseline="0">
                <a:solidFill>
                  <a:srgbClr val="A9B7C6"/>
                </a:solidFill>
                <a:uFillTx/>
                <a:latin typeface="Consolas"/>
                <a:cs typeface="Calibri"/>
              </a:rPr>
              <a:t>)</a:t>
            </a:r>
            <a:br>
              <a:rPr lang="en-US" sz="2800" b="0" i="0" u="none" strike="noStrike" kern="0" cap="none" spc="0" baseline="0">
                <a:solidFill>
                  <a:srgbClr val="A9B7C6"/>
                </a:solidFill>
                <a:uFillTx/>
                <a:latin typeface="Consolas"/>
                <a:cs typeface="Calibri"/>
              </a:rPr>
            </a:b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age = </a:t>
            </a:r>
            <a:r>
              <a:rPr lang="en-US" sz="2800" b="0" i="0" u="none" strike="noStrike" kern="0" cap="none" spc="0" baseline="0">
                <a:solidFill>
                  <a:srgbClr val="8888C6"/>
                </a:solidFill>
                <a:uFillTx/>
                <a:latin typeface="Consolas"/>
                <a:cs typeface="Calibri"/>
              </a:rPr>
              <a:t>int</a:t>
            </a:r>
            <a:r>
              <a:rPr lang="en-US" sz="2800" b="0" i="0" u="none" strike="noStrike" kern="0" cap="none" spc="0" baseline="0">
                <a:solidFill>
                  <a:srgbClr val="A9B7C6"/>
                </a:solidFill>
                <a:uFillTx/>
                <a:latin typeface="Consolas"/>
                <a:cs typeface="Calibri"/>
              </a:rPr>
              <a:t>(</a:t>
            </a:r>
            <a:r>
              <a:rPr lang="en-US" sz="2800" b="0" i="0" u="none" strike="noStrike" kern="0" cap="none" spc="0" baseline="0">
                <a:solidFill>
                  <a:srgbClr val="8888C6"/>
                </a:solidFill>
                <a:uFillTx/>
                <a:latin typeface="Consolas"/>
                <a:cs typeface="Calibri"/>
              </a:rPr>
              <a:t>input</a:t>
            </a:r>
            <a:r>
              <a:rPr lang="en-US" sz="2800" b="0" i="0" u="none" strike="noStrike" kern="0" cap="none" spc="0" baseline="0">
                <a:solidFill>
                  <a:srgbClr val="A9B7C6"/>
                </a:solidFill>
                <a:uFillTx/>
                <a:latin typeface="Consolas"/>
                <a:cs typeface="Calibri"/>
              </a:rPr>
              <a:t>(</a:t>
            </a:r>
            <a:r>
              <a:rPr lang="en-US" sz="2800" b="0" i="0" u="none" strike="noStrike" kern="0" cap="none" spc="0" baseline="0">
                <a:solidFill>
                  <a:srgbClr val="6A8759"/>
                </a:solidFill>
                <a:uFillTx/>
                <a:latin typeface="Consolas"/>
                <a:cs typeface="Calibri"/>
              </a:rPr>
              <a:t>"How old are you? "</a:t>
            </a:r>
            <a:r>
              <a:rPr lang="en-US" sz="2800" b="0" i="0" u="none" strike="noStrike" kern="0" cap="none" spc="0" baseline="0">
                <a:solidFill>
                  <a:srgbClr val="A9B7C6"/>
                </a:solidFill>
                <a:uFillTx/>
                <a:latin typeface="Consolas"/>
                <a:cs typeface="Calibri"/>
              </a:rPr>
              <a:t>))</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print(</a:t>
            </a:r>
            <a:r>
              <a:rPr lang="en-US" sz="2800" b="0" i="0" u="none" strike="noStrike" kern="0" cap="none" spc="0" baseline="0">
                <a:solidFill>
                  <a:srgbClr val="6A8759"/>
                </a:solidFill>
                <a:uFillTx/>
                <a:latin typeface="Consolas"/>
                <a:cs typeface="Calibri"/>
              </a:rPr>
              <a:t>"You will be"</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A9B7C6"/>
                </a:solidFill>
                <a:uFillTx/>
                <a:latin typeface="Consolas"/>
                <a:cs typeface="Calibri"/>
              </a:rPr>
              <a:t>age + </a:t>
            </a:r>
            <a:r>
              <a:rPr lang="en-US" sz="2800" b="0" i="0" u="none" strike="noStrike" kern="0" cap="none" spc="0" baseline="0">
                <a:solidFill>
                  <a:srgbClr val="6897BB"/>
                </a:solidFill>
                <a:uFillTx/>
                <a:latin typeface="Consolas"/>
                <a:cs typeface="Calibri"/>
              </a:rPr>
              <a:t>1</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"years old next year."</a:t>
            </a:r>
            <a:r>
              <a:rPr lang="en-US" sz="2800" b="0" i="0" u="none" strike="noStrike" kern="0" cap="none" spc="0" baseline="0">
                <a:solidFill>
                  <a:srgbClr val="A9B7C6"/>
                </a:solidFill>
                <a:uFillTx/>
                <a:latin typeface="Consolas"/>
                <a:cs typeface="Calibri"/>
              </a:rPr>
              <a:t>)</a:t>
            </a:r>
            <a:br>
              <a:rPr lang="en-US" sz="2800" b="0" i="0" u="none" strike="noStrike" kern="0" cap="none" spc="0" baseline="0">
                <a:solidFill>
                  <a:srgbClr val="A9B7C6"/>
                </a:solidFill>
                <a:uFillTx/>
                <a:latin typeface="Consolas"/>
                <a:cs typeface="Calibri"/>
              </a:rPr>
            </a:b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message = </a:t>
            </a:r>
            <a:r>
              <a:rPr lang="en-US" sz="2800" b="0" i="0" u="none" strike="noStrike" kern="0" cap="none" spc="0" baseline="0">
                <a:solidFill>
                  <a:srgbClr val="6A8759"/>
                </a:solidFill>
                <a:uFillTx/>
                <a:latin typeface="Consolas"/>
                <a:cs typeface="Calibri"/>
              </a:rPr>
              <a:t>"Enter three numbers separated by spaces:"</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num1</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A9B7C6"/>
                </a:solidFill>
                <a:uFillTx/>
                <a:latin typeface="Consolas"/>
                <a:cs typeface="Calibri"/>
              </a:rPr>
              <a:t>num2</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A9B7C6"/>
                </a:solidFill>
                <a:uFillTx/>
                <a:latin typeface="Consolas"/>
                <a:cs typeface="Calibri"/>
              </a:rPr>
              <a:t>num3 = </a:t>
            </a:r>
            <a:r>
              <a:rPr lang="en-US" sz="2800" b="0" i="0" u="none" strike="noStrike" kern="0" cap="none" spc="0" baseline="0">
                <a:solidFill>
                  <a:srgbClr val="8888C6"/>
                </a:solidFill>
                <a:uFillTx/>
                <a:latin typeface="Consolas"/>
                <a:cs typeface="Calibri"/>
              </a:rPr>
              <a:t>input</a:t>
            </a:r>
            <a:r>
              <a:rPr lang="en-US" sz="2800" b="0" i="0" u="none" strike="noStrike" kern="0" cap="none" spc="0" baseline="0">
                <a:solidFill>
                  <a:srgbClr val="A9B7C6"/>
                </a:solidFill>
                <a:uFillTx/>
                <a:latin typeface="Consolas"/>
                <a:cs typeface="Calibri"/>
              </a:rPr>
              <a:t>(message).split()</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total = </a:t>
            </a:r>
            <a:r>
              <a:rPr lang="en-US" sz="2800" b="0" i="0" u="none" strike="noStrike" kern="0" cap="none" spc="0" baseline="0">
                <a:solidFill>
                  <a:srgbClr val="8888C6"/>
                </a:solidFill>
                <a:uFillTx/>
                <a:latin typeface="Consolas"/>
                <a:cs typeface="Calibri"/>
              </a:rPr>
              <a:t>int</a:t>
            </a:r>
            <a:r>
              <a:rPr lang="en-US" sz="2800" b="0" i="0" u="none" strike="noStrike" kern="0" cap="none" spc="0" baseline="0">
                <a:solidFill>
                  <a:srgbClr val="A9B7C6"/>
                </a:solidFill>
                <a:uFillTx/>
                <a:latin typeface="Consolas"/>
                <a:cs typeface="Calibri"/>
              </a:rPr>
              <a:t>(num1) + </a:t>
            </a:r>
            <a:r>
              <a:rPr lang="en-US" sz="2800" b="0" i="0" u="none" strike="noStrike" kern="0" cap="none" spc="0" baseline="0">
                <a:solidFill>
                  <a:srgbClr val="8888C6"/>
                </a:solidFill>
                <a:uFillTx/>
                <a:latin typeface="Consolas"/>
                <a:cs typeface="Calibri"/>
              </a:rPr>
              <a:t>int</a:t>
            </a:r>
            <a:r>
              <a:rPr lang="en-US" sz="2800" b="0" i="0" u="none" strike="noStrike" kern="0" cap="none" spc="0" baseline="0">
                <a:solidFill>
                  <a:srgbClr val="A9B7C6"/>
                </a:solidFill>
                <a:uFillTx/>
                <a:latin typeface="Consolas"/>
                <a:cs typeface="Calibri"/>
              </a:rPr>
              <a:t>(num2) + </a:t>
            </a:r>
            <a:r>
              <a:rPr lang="en-US" sz="2800" b="0" i="0" u="none" strike="noStrike" kern="0" cap="none" spc="0" baseline="0">
                <a:solidFill>
                  <a:srgbClr val="8888C6"/>
                </a:solidFill>
                <a:uFillTx/>
                <a:latin typeface="Consolas"/>
                <a:cs typeface="Calibri"/>
              </a:rPr>
              <a:t>int</a:t>
            </a:r>
            <a:r>
              <a:rPr lang="en-US" sz="2800" b="0" i="0" u="none" strike="noStrike" kern="0" cap="none" spc="0" baseline="0">
                <a:solidFill>
                  <a:srgbClr val="A9B7C6"/>
                </a:solidFill>
                <a:uFillTx/>
                <a:latin typeface="Consolas"/>
                <a:cs typeface="Calibri"/>
              </a:rPr>
              <a:t>(num3)</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print(</a:t>
            </a:r>
            <a:r>
              <a:rPr lang="en-US" sz="2800" b="0" i="0" u="none" strike="noStrike" kern="0" cap="none" spc="0" baseline="0">
                <a:solidFill>
                  <a:srgbClr val="6A8759"/>
                </a:solidFill>
                <a:uFillTx/>
                <a:latin typeface="Consolas"/>
                <a:cs typeface="Calibri"/>
              </a:rPr>
              <a:t>"The total is:"</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A9B7C6"/>
                </a:solidFill>
                <a:uFillTx/>
                <a:latin typeface="Consolas"/>
                <a:cs typeface="Calibri"/>
              </a:rPr>
              <a:t>total)</a:t>
            </a:r>
            <a:endParaRPr lang="en-US" sz="2800" b="0" i="0" u="none" strike="noStrike" kern="0" cap="none" spc="0" baseline="0">
              <a:solidFill>
                <a:srgbClr val="000000"/>
              </a:solidFill>
              <a:uFillTx/>
              <a:latin typeface="Consolas"/>
              <a:cs typeface="Calibri"/>
            </a:endParaRPr>
          </a:p>
        </p:txBody>
      </p:sp>
      <p:sp>
        <p:nvSpPr>
          <p:cNvPr id="3" name="Title 5">
            <a:extLst>
              <a:ext uri="{FF2B5EF4-FFF2-40B4-BE49-F238E27FC236}">
                <a16:creationId xmlns:a16="http://schemas.microsoft.com/office/drawing/2014/main" id="{CD6F26D2-4C1B-9D8F-A029-181AA1AB39B8}"/>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Input/Print statements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213">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627FD0BE-2840-99C9-2CB2-CF9B7D370AA3}"/>
              </a:ext>
            </a:extLst>
          </p:cNvPr>
          <p:cNvSpPr txBox="1"/>
          <p:nvPr/>
        </p:nvSpPr>
        <p:spPr>
          <a:xfrm>
            <a:off x="-2578" y="1617802"/>
            <a:ext cx="12205950" cy="3046991"/>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A9B7C6"/>
                </a:solidFill>
                <a:uFillTx/>
                <a:latin typeface="Consolas"/>
                <a:cs typeface="Calibri"/>
              </a:rPr>
              <a:t>name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age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ps5_price = </a:t>
            </a:r>
            <a:r>
              <a:rPr lang="en-US" sz="2400" b="0" i="0" u="none" strike="noStrike" kern="0" cap="none" spc="0" baseline="0">
                <a:solidFill>
                  <a:srgbClr val="6A8759"/>
                </a:solidFill>
                <a:uFillTx/>
                <a:latin typeface="Consolas"/>
                <a:cs typeface="Calibri"/>
              </a:rPr>
              <a:t>"John Due"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897BB"/>
                </a:solidFill>
                <a:uFillTx/>
                <a:latin typeface="Consolas"/>
                <a:cs typeface="Calibri"/>
              </a:rPr>
              <a:t>15</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897BB"/>
                </a:solidFill>
                <a:uFillTx/>
                <a:latin typeface="Consolas"/>
                <a:cs typeface="Calibri"/>
              </a:rPr>
              <a:t>350.85698 </a:t>
            </a:r>
            <a:br>
              <a:rPr lang="en-US" sz="2400" b="0" i="0" u="none" strike="noStrike" kern="0" cap="none" spc="0" baseline="0">
                <a:solidFill>
                  <a:srgbClr val="6897BB"/>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"My name is"</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name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A8759"/>
                </a:solidFill>
                <a:uFillTx/>
                <a:latin typeface="Consolas"/>
                <a:cs typeface="Calibri"/>
              </a:rPr>
              <a:t>"and I have"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age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A8759"/>
                </a:solidFill>
                <a:uFillTx/>
                <a:latin typeface="Consolas"/>
                <a:cs typeface="Calibri"/>
              </a:rPr>
              <a:t>"years old"</a:t>
            </a:r>
            <a:r>
              <a:rPr lang="en-US" sz="2400" b="0" i="0" u="none" strike="noStrike" kern="0" cap="none" spc="0" baseline="0">
                <a:solidFill>
                  <a:srgbClr val="A9B7C6"/>
                </a:solidFill>
                <a:uFillTx/>
                <a:latin typeface="Consolas"/>
                <a:cs typeface="Calibri"/>
              </a:rPr>
              <a:t>)</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"My name is " </a:t>
            </a:r>
            <a:r>
              <a:rPr lang="en-US" sz="2400" b="0" i="0" u="none" strike="noStrike" kern="0" cap="none" spc="0" baseline="0">
                <a:solidFill>
                  <a:srgbClr val="A9B7C6"/>
                </a:solidFill>
                <a:uFillTx/>
                <a:latin typeface="Consolas"/>
                <a:cs typeface="Calibri"/>
              </a:rPr>
              <a:t>+ name + </a:t>
            </a:r>
            <a:r>
              <a:rPr lang="en-US" sz="2400" b="0" i="0" u="none" strike="noStrike" kern="0" cap="none" spc="0" baseline="0">
                <a:solidFill>
                  <a:srgbClr val="6A8759"/>
                </a:solidFill>
                <a:uFillTx/>
                <a:latin typeface="Consolas"/>
                <a:cs typeface="Calibri"/>
              </a:rPr>
              <a:t>" and I have " </a:t>
            </a:r>
            <a:r>
              <a:rPr lang="en-US" sz="2400" b="0" i="0" u="none" strike="noStrike" kern="0" cap="none" spc="0" baseline="0">
                <a:solidFill>
                  <a:srgbClr val="A9B7C6"/>
                </a:solidFill>
                <a:uFillTx/>
                <a:latin typeface="Consolas"/>
                <a:cs typeface="Calibri"/>
              </a:rPr>
              <a:t>+ </a:t>
            </a:r>
            <a:r>
              <a:rPr lang="en-US" sz="2400" b="0" i="0" u="none" strike="noStrike" kern="0" cap="none" spc="0" baseline="0">
                <a:solidFill>
                  <a:srgbClr val="8888C6"/>
                </a:solidFill>
                <a:uFillTx/>
                <a:latin typeface="Consolas"/>
                <a:cs typeface="Calibri"/>
              </a:rPr>
              <a:t>str</a:t>
            </a:r>
            <a:r>
              <a:rPr lang="en-US" sz="2400" b="0" i="0" u="none" strike="noStrike" kern="0" cap="none" spc="0" baseline="0">
                <a:solidFill>
                  <a:srgbClr val="A9B7C6"/>
                </a:solidFill>
                <a:uFillTx/>
                <a:latin typeface="Consolas"/>
                <a:cs typeface="Calibri"/>
              </a:rPr>
              <a:t>(age) + </a:t>
            </a:r>
            <a:r>
              <a:rPr lang="en-US" sz="2400" b="0" i="0" u="none" strike="noStrike" kern="0" cap="none" spc="0" baseline="0">
                <a:solidFill>
                  <a:srgbClr val="6A8759"/>
                </a:solidFill>
                <a:uFillTx/>
                <a:latin typeface="Consolas"/>
                <a:cs typeface="Calibri"/>
              </a:rPr>
              <a:t>" years old"</a:t>
            </a:r>
            <a:r>
              <a:rPr lang="en-US" sz="2400" b="0" i="0" u="none" strike="noStrike" kern="0" cap="none" spc="0" baseline="0">
                <a:solidFill>
                  <a:srgbClr val="A9B7C6"/>
                </a:solidFill>
                <a:uFillTx/>
                <a:latin typeface="Consolas"/>
                <a:cs typeface="Calibri"/>
              </a:rPr>
              <a:t>)</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"My name is {} and I have {} years old"</a:t>
            </a:r>
            <a:r>
              <a:rPr lang="en-US" sz="2400" b="0" i="0" u="none" strike="noStrike" kern="0" cap="none" spc="0" baseline="0">
                <a:solidFill>
                  <a:srgbClr val="A9B7C6"/>
                </a:solidFill>
                <a:uFillTx/>
                <a:latin typeface="Consolas"/>
                <a:cs typeface="Calibri"/>
              </a:rPr>
              <a:t>.format(name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age))</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f"My name is </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A9B7C6"/>
                </a:solidFill>
                <a:uFillTx/>
                <a:latin typeface="Consolas"/>
                <a:cs typeface="Calibri"/>
              </a:rPr>
              <a:t>name</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6A8759"/>
                </a:solidFill>
                <a:uFillTx/>
                <a:latin typeface="Consolas"/>
                <a:cs typeface="Calibri"/>
              </a:rPr>
              <a:t> and I have </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A9B7C6"/>
                </a:solidFill>
                <a:uFillTx/>
                <a:latin typeface="Consolas"/>
                <a:cs typeface="Calibri"/>
              </a:rPr>
              <a:t>age</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6A8759"/>
                </a:solidFill>
                <a:uFillTx/>
                <a:latin typeface="Consolas"/>
                <a:cs typeface="Calibri"/>
              </a:rPr>
              <a:t> years old"</a:t>
            </a:r>
            <a:r>
              <a:rPr lang="en-US" sz="2400" b="0" i="0" u="none" strike="noStrike" kern="0" cap="none" spc="0" baseline="0">
                <a:solidFill>
                  <a:srgbClr val="A9B7C6"/>
                </a:solidFill>
                <a:uFillTx/>
                <a:latin typeface="Consolas"/>
                <a:cs typeface="Calibri"/>
              </a:rPr>
              <a:t>)</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"My PS 5 costs ${:.2f}"</a:t>
            </a:r>
            <a:r>
              <a:rPr lang="en-US" sz="2400" b="0" i="0" u="none" strike="noStrike" kern="0" cap="none" spc="0" baseline="0">
                <a:solidFill>
                  <a:srgbClr val="A9B7C6"/>
                </a:solidFill>
                <a:uFillTx/>
                <a:latin typeface="Consolas"/>
                <a:cs typeface="Calibri"/>
              </a:rPr>
              <a:t>.format(ps5_price))</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f"My PS 5 costs $</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A9B7C6"/>
                </a:solidFill>
                <a:uFillTx/>
                <a:latin typeface="Consolas"/>
                <a:cs typeface="Calibri"/>
              </a:rPr>
              <a:t>ps5_price</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6A8759"/>
                </a:solidFill>
                <a:uFillTx/>
                <a:latin typeface="Consolas"/>
                <a:cs typeface="Calibri"/>
              </a:rPr>
              <a:t>.2f</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6A8759"/>
                </a:solidFill>
                <a:uFillTx/>
                <a:latin typeface="Consolas"/>
                <a:cs typeface="Calibri"/>
              </a:rPr>
              <a:t>"</a:t>
            </a:r>
            <a:r>
              <a:rPr lang="en-US" sz="2400" b="0" i="0" u="none" strike="noStrike" kern="0" cap="none" spc="0" baseline="0">
                <a:solidFill>
                  <a:srgbClr val="A9B7C6"/>
                </a:solidFill>
                <a:uFillTx/>
                <a:latin typeface="Consolas"/>
                <a:cs typeface="Calibri"/>
              </a:rPr>
              <a:t>)</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"apple"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A8759"/>
                </a:solidFill>
                <a:uFillTx/>
                <a:latin typeface="Consolas"/>
                <a:cs typeface="Calibri"/>
              </a:rPr>
              <a:t>"banana"</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A8759"/>
                </a:solidFill>
                <a:uFillTx/>
                <a:latin typeface="Consolas"/>
                <a:cs typeface="Calibri"/>
              </a:rPr>
              <a:t>"orange"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A4926"/>
                </a:solidFill>
                <a:uFillTx/>
                <a:latin typeface="Consolas"/>
                <a:cs typeface="Calibri"/>
              </a:rPr>
              <a:t>sep</a:t>
            </a:r>
            <a:r>
              <a:rPr lang="en-US" sz="2400" b="0" i="0" u="none" strike="noStrike" kern="0" cap="none" spc="0" baseline="0">
                <a:solidFill>
                  <a:srgbClr val="A9B7C6"/>
                </a:solidFill>
                <a:uFillTx/>
                <a:latin typeface="Consolas"/>
                <a:cs typeface="Calibri"/>
              </a:rPr>
              <a:t>=</a:t>
            </a:r>
            <a:r>
              <a:rPr lang="en-US" sz="2400" b="0" i="0" u="none" strike="noStrike" kern="0" cap="none" spc="0" baseline="0">
                <a:solidFill>
                  <a:srgbClr val="6A8759"/>
                </a:solidFill>
                <a:uFillTx/>
                <a:latin typeface="Consolas"/>
                <a:cs typeface="Calibri"/>
              </a:rPr>
              <a:t>" &lt;---&gt; "</a:t>
            </a:r>
            <a:r>
              <a:rPr lang="en-US" sz="2400" b="0" i="0" u="none" strike="noStrike" kern="0" cap="none" spc="0" baseline="0">
                <a:solidFill>
                  <a:srgbClr val="A9B7C6"/>
                </a:solidFill>
                <a:uFillTx/>
                <a:latin typeface="Consolas"/>
                <a:cs typeface="Calibri"/>
              </a:rPr>
              <a:t>)</a:t>
            </a:r>
            <a:endParaRPr lang="en-US" sz="2400" b="0" i="0" u="none" strike="noStrike" kern="0" cap="none" spc="0" baseline="0">
              <a:solidFill>
                <a:srgbClr val="000000"/>
              </a:solidFill>
              <a:uFillTx/>
              <a:latin typeface="Calibri"/>
            </a:endParaRPr>
          </a:p>
        </p:txBody>
      </p:sp>
      <p:sp>
        <p:nvSpPr>
          <p:cNvPr id="3" name="Title 5">
            <a:extLst>
              <a:ext uri="{FF2B5EF4-FFF2-40B4-BE49-F238E27FC236}">
                <a16:creationId xmlns:a16="http://schemas.microsoft.com/office/drawing/2014/main" id="{E376BB50-A0F8-95B7-884C-89276B533400}"/>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Input/Print statements</a:t>
            </a:r>
            <a:endParaRPr lang="en-US"/>
          </a:p>
        </p:txBody>
      </p:sp>
    </p:spTree>
  </p:cSld>
  <p:clrMapOvr>
    <a:masterClrMapping/>
  </p:clrMapOvr>
</p:sld>
</file>

<file path=ppt/theme/theme1.xml><?xml version="1.0" encoding="utf-8"?>
<a:theme xmlns:a="http://schemas.openxmlformats.org/drawingml/2006/main" name="EPAM Master Light 202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PID_DiscoveryKickOffChallengeAndApproach</Template>
  <TotalTime>2919</TotalTime>
  <Words>1662</Words>
  <Application>Microsoft Office PowerPoint</Application>
  <PresentationFormat>Widescreen</PresentationFormat>
  <Paragraphs>189</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Bold</vt:lpstr>
      <vt:lpstr>Calibri Light</vt:lpstr>
      <vt:lpstr>Consolas</vt:lpstr>
      <vt:lpstr>Courier New</vt:lpstr>
      <vt:lpstr>EPAM Master Light 2023.1</vt:lpstr>
      <vt:lpstr>PowerPoint Presentation</vt:lpstr>
      <vt:lpstr>Contents</vt:lpstr>
      <vt:lpstr>Input statement</vt:lpstr>
      <vt:lpstr>Input statement</vt:lpstr>
      <vt:lpstr>Print statement</vt:lpstr>
      <vt:lpstr>Print statement</vt:lpstr>
      <vt:lpstr>Input/Print statements</vt:lpstr>
      <vt:lpstr>Input/Print statements</vt:lpstr>
      <vt:lpstr>Input/Print statements</vt:lpstr>
      <vt:lpstr>PowerPoint Presentation</vt:lpstr>
      <vt:lpstr>Variables</vt:lpstr>
      <vt:lpstr>Variables</vt:lpstr>
      <vt:lpstr>Variables</vt:lpstr>
      <vt:lpstr>Constants</vt:lpstr>
      <vt:lpstr>Constants</vt:lpstr>
      <vt:lpstr>PowerPoint Presentation</vt:lpstr>
      <vt:lpstr>PowerPoint Presentation</vt:lpstr>
      <vt:lpstr>PowerPoint Presentation</vt:lpstr>
      <vt:lpstr>PowerPoint Presentation</vt:lpstr>
      <vt:lpstr>PowerPoint Presentation</vt:lpstr>
      <vt:lpstr>PowerPoint Presentation</vt:lpstr>
      <vt:lpstr> How to install an IDE to use Python (PyCharm Community) </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Template</dc:subject>
  <dc:creator>Olena Maliuhina</dc:creator>
  <cp:lastModifiedBy>Eric Dantas</cp:lastModifiedBy>
  <cp:revision>16</cp:revision>
  <dcterms:created xsi:type="dcterms:W3CDTF">2024-03-20T11:47:11Z</dcterms:created>
  <dcterms:modified xsi:type="dcterms:W3CDTF">2024-04-27T12:36:27Z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0x0101006F5799D5350E4747858630C5700DFDF000B6D9D939ED572D4DA68DFFE5FEB3FF9A</vt:lpwstr>
  </property>
  <property fmtid="{D5CDD505-2E9C-101B-9397-08002B2CF9AE}" pid="3" name="MSIP_Label_2a535040-0af2-483f-adc3-a132c21e3e2b_Enabled">
    <vt:lpwstr>true</vt:lpwstr>
  </property>
  <property fmtid="{D5CDD505-2E9C-101B-9397-08002B2CF9AE}" pid="4" name="MSIP_Label_2a535040-0af2-483f-adc3-a132c21e3e2b_SetDate">
    <vt:lpwstr>2023-03-16T14:32:10Z</vt:lpwstr>
  </property>
  <property fmtid="{D5CDD505-2E9C-101B-9397-08002B2CF9AE}" pid="5" name="MSIP_Label_2a535040-0af2-483f-adc3-a132c21e3e2b_Method">
    <vt:lpwstr>Standard</vt:lpwstr>
  </property>
  <property fmtid="{D5CDD505-2E9C-101B-9397-08002B2CF9AE}" pid="6" name="MSIP_Label_2a535040-0af2-483f-adc3-a132c21e3e2b_Name">
    <vt:lpwstr>EPAM_Confidential</vt:lpwstr>
  </property>
  <property fmtid="{D5CDD505-2E9C-101B-9397-08002B2CF9AE}" pid="7" name="MSIP_Label_2a535040-0af2-483f-adc3-a132c21e3e2b_SiteId">
    <vt:lpwstr>b41b72d0-4e9f-4c26-8a69-f949f367c91d</vt:lpwstr>
  </property>
  <property fmtid="{D5CDD505-2E9C-101B-9397-08002B2CF9AE}" pid="8" name="MSIP_Label_2a535040-0af2-483f-adc3-a132c21e3e2b_ActionId">
    <vt:lpwstr>aaf95412-376a-4ad7-9e7b-8b565e9128b8</vt:lpwstr>
  </property>
  <property fmtid="{D5CDD505-2E9C-101B-9397-08002B2CF9AE}" pid="9" name="MSIP_Label_2a535040-0af2-483f-adc3-a132c21e3e2b_ContentBits">
    <vt:lpwstr>0</vt:lpwstr>
  </property>
  <property fmtid="{D5CDD505-2E9C-101B-9397-08002B2CF9AE}" pid="10" name="MediaServiceImageTags">
    <vt:lpwstr/>
  </property>
  <property fmtid="{D5CDD505-2E9C-101B-9397-08002B2CF9AE}" pid="11" name="_dlc_DocIdItemGuid">
    <vt:lpwstr>93956919-ee1e-47b5-a3ce-1ca655126645</vt:lpwstr>
  </property>
  <property fmtid="{D5CDD505-2E9C-101B-9397-08002B2CF9AE}" pid="12" name="Company">
    <vt:lpwstr>EPAM</vt:lpwstr>
  </property>
  <property fmtid="{D5CDD505-2E9C-101B-9397-08002B2CF9AE}" pid="13" name="publishedVersion">
    <vt:lpwstr>5.0</vt:lpwstr>
  </property>
  <property fmtid="{D5CDD505-2E9C-101B-9397-08002B2CF9AE}" pid="14" name="EPAMDocumentID">
    <vt:lpwstr>EPAM_Template-1449</vt:lpwstr>
  </property>
  <property fmtid="{D5CDD505-2E9C-101B-9397-08002B2CF9AE}" pid="15" name="Review Period">
    <vt:r8>5</vt:r8>
  </property>
  <property fmtid="{D5CDD505-2E9C-101B-9397-08002B2CF9AE}" pid="16" name="RequiredReviewDate">
    <vt:filetime>2029-02-05T21:00:00Z</vt:filetime>
  </property>
</Properties>
</file>